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92" r:id="rId2"/>
    <p:sldId id="277" r:id="rId3"/>
    <p:sldId id="278" r:id="rId4"/>
    <p:sldId id="279" r:id="rId5"/>
    <p:sldId id="280" r:id="rId6"/>
    <p:sldId id="281" r:id="rId7"/>
    <p:sldId id="287" r:id="rId8"/>
    <p:sldId id="282" r:id="rId9"/>
    <p:sldId id="283" r:id="rId10"/>
    <p:sldId id="288" r:id="rId11"/>
    <p:sldId id="285" r:id="rId12"/>
    <p:sldId id="286" r:id="rId13"/>
    <p:sldId id="291" r:id="rId14"/>
    <p:sldId id="256" r:id="rId15"/>
    <p:sldId id="258" r:id="rId16"/>
    <p:sldId id="274" r:id="rId17"/>
    <p:sldId id="275" r:id="rId18"/>
    <p:sldId id="276" r:id="rId19"/>
    <p:sldId id="289" r:id="rId20"/>
    <p:sldId id="270"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58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34149A-7F70-49DA-A2E9-3B9FE946564E}" type="doc">
      <dgm:prSet loTypeId="urn:microsoft.com/office/officeart/2005/8/layout/radial6" loCatId="cycle" qsTypeId="urn:microsoft.com/office/officeart/2005/8/quickstyle/simple2" qsCatId="simple" csTypeId="urn:microsoft.com/office/officeart/2005/8/colors/accent0_2" csCatId="mainScheme" phldr="1"/>
      <dgm:spPr/>
      <dgm:t>
        <a:bodyPr/>
        <a:lstStyle/>
        <a:p>
          <a:endParaRPr lang="ru-RU"/>
        </a:p>
      </dgm:t>
    </dgm:pt>
    <dgm:pt modelId="{B803ED18-9AE9-4DFE-95C1-EA0B7423990E}">
      <dgm:prSet phldrT="[Текст]"/>
      <dgm:spPr>
        <a:solidFill>
          <a:schemeClr val="accent1"/>
        </a:solidFill>
      </dgm:spPr>
      <dgm:t>
        <a:bodyPr/>
        <a:lstStyle/>
        <a:p>
          <a:r>
            <a:rPr lang="ru-RU" b="1" dirty="0" smtClean="0">
              <a:solidFill>
                <a:schemeClr val="tx1"/>
              </a:solidFill>
            </a:rPr>
            <a:t>Показатели развития связной речи</a:t>
          </a:r>
          <a:endParaRPr lang="ru-RU" b="1" dirty="0">
            <a:solidFill>
              <a:schemeClr val="tx1"/>
            </a:solidFill>
          </a:endParaRPr>
        </a:p>
      </dgm:t>
    </dgm:pt>
    <dgm:pt modelId="{E8C85F1A-EA29-44A4-B884-C6DF83ECBB89}" type="parTrans" cxnId="{AC076B77-1745-4996-BA70-CE6F2A222AA0}">
      <dgm:prSet/>
      <dgm:spPr/>
      <dgm:t>
        <a:bodyPr/>
        <a:lstStyle/>
        <a:p>
          <a:endParaRPr lang="ru-RU"/>
        </a:p>
      </dgm:t>
    </dgm:pt>
    <dgm:pt modelId="{077FD502-69B8-40B7-B892-CB106D205A7B}" type="sibTrans" cxnId="{AC076B77-1745-4996-BA70-CE6F2A222AA0}">
      <dgm:prSet/>
      <dgm:spPr/>
      <dgm:t>
        <a:bodyPr/>
        <a:lstStyle/>
        <a:p>
          <a:endParaRPr lang="ru-RU"/>
        </a:p>
      </dgm:t>
    </dgm:pt>
    <dgm:pt modelId="{90F5E5E3-0961-4458-86A7-874A76722385}">
      <dgm:prSet phldrT="[Текст]" custT="1"/>
      <dgm:spPr>
        <a:solidFill>
          <a:schemeClr val="bg1"/>
        </a:solidFill>
      </dgm:spPr>
      <dgm:t>
        <a:bodyPr/>
        <a:lstStyle/>
        <a:p>
          <a:r>
            <a:rPr lang="ru-RU" sz="1400" b="1" u="sng" dirty="0" smtClean="0">
              <a:solidFill>
                <a:schemeClr val="tx1"/>
              </a:solidFill>
            </a:rPr>
            <a:t>Объем рассказа</a:t>
          </a:r>
        </a:p>
        <a:p>
          <a:r>
            <a:rPr lang="ru-RU" sz="1200" i="1" dirty="0" smtClean="0">
              <a:solidFill>
                <a:schemeClr val="tx1"/>
              </a:solidFill>
            </a:rPr>
            <a:t>Определяется через подсчет слов и предложений</a:t>
          </a:r>
          <a:endParaRPr lang="ru-RU" sz="1200" i="1" dirty="0">
            <a:solidFill>
              <a:schemeClr val="tx1"/>
            </a:solidFill>
          </a:endParaRPr>
        </a:p>
      </dgm:t>
    </dgm:pt>
    <dgm:pt modelId="{971033E0-894F-418A-836A-8EE125D30EA6}" type="parTrans" cxnId="{EC1722FF-8EBA-4566-917C-D381171F8916}">
      <dgm:prSet/>
      <dgm:spPr/>
      <dgm:t>
        <a:bodyPr/>
        <a:lstStyle/>
        <a:p>
          <a:endParaRPr lang="ru-RU"/>
        </a:p>
      </dgm:t>
    </dgm:pt>
    <dgm:pt modelId="{2CE072EB-7D48-436D-B585-6CF74B5855E2}" type="sibTrans" cxnId="{EC1722FF-8EBA-4566-917C-D381171F8916}">
      <dgm:prSet/>
      <dgm:spPr/>
      <dgm:t>
        <a:bodyPr/>
        <a:lstStyle/>
        <a:p>
          <a:endParaRPr lang="ru-RU"/>
        </a:p>
      </dgm:t>
    </dgm:pt>
    <dgm:pt modelId="{339E4FA4-935E-4F46-A3EB-8473622319BC}">
      <dgm:prSet phldrT="[Текст]" custT="1"/>
      <dgm:spPr>
        <a:solidFill>
          <a:schemeClr val="bg1"/>
        </a:solidFill>
      </dgm:spPr>
      <dgm:t>
        <a:bodyPr/>
        <a:lstStyle/>
        <a:p>
          <a:r>
            <a:rPr lang="ru-RU" sz="1400" b="1" u="sng" dirty="0" smtClean="0">
              <a:solidFill>
                <a:schemeClr val="tx1"/>
              </a:solidFill>
            </a:rPr>
            <a:t>Выразительность</a:t>
          </a:r>
        </a:p>
        <a:p>
          <a:r>
            <a:rPr lang="ru-RU" sz="1200" b="1" i="1" u="none" dirty="0" smtClean="0">
              <a:solidFill>
                <a:schemeClr val="tx1"/>
              </a:solidFill>
            </a:rPr>
            <a:t>Насколько ребенок образно и эмоционально передает содержание</a:t>
          </a:r>
          <a:r>
            <a:rPr lang="ru-RU" sz="1200" i="1" u="none" dirty="0" smtClean="0">
              <a:solidFill>
                <a:schemeClr val="tx1"/>
              </a:solidFill>
            </a:rPr>
            <a:t> </a:t>
          </a:r>
          <a:endParaRPr lang="ru-RU" sz="1200" i="1" u="none" dirty="0">
            <a:solidFill>
              <a:schemeClr val="tx1"/>
            </a:solidFill>
          </a:endParaRPr>
        </a:p>
      </dgm:t>
    </dgm:pt>
    <dgm:pt modelId="{12CF341B-FB4F-473F-A6C3-37636CF63FD1}" type="parTrans" cxnId="{EFAE3410-03C9-4F45-875C-B5DCE949FEB2}">
      <dgm:prSet/>
      <dgm:spPr/>
      <dgm:t>
        <a:bodyPr/>
        <a:lstStyle/>
        <a:p>
          <a:endParaRPr lang="ru-RU"/>
        </a:p>
      </dgm:t>
    </dgm:pt>
    <dgm:pt modelId="{D7D1CA56-2784-4C7D-AA6A-9CABF65719B1}" type="sibTrans" cxnId="{EFAE3410-03C9-4F45-875C-B5DCE949FEB2}">
      <dgm:prSet/>
      <dgm:spPr/>
      <dgm:t>
        <a:bodyPr/>
        <a:lstStyle/>
        <a:p>
          <a:endParaRPr lang="ru-RU"/>
        </a:p>
      </dgm:t>
    </dgm:pt>
    <dgm:pt modelId="{86E3F7BC-5579-47FB-87C2-A5F1B39DA6E9}">
      <dgm:prSet phldrT="[Текст]" custT="1"/>
      <dgm:spPr>
        <a:solidFill>
          <a:schemeClr val="bg1"/>
        </a:solidFill>
      </dgm:spPr>
      <dgm:t>
        <a:bodyPr/>
        <a:lstStyle/>
        <a:p>
          <a:r>
            <a:rPr lang="ru-RU" sz="1400" b="1" u="sng" dirty="0" smtClean="0">
              <a:solidFill>
                <a:schemeClr val="tx1"/>
              </a:solidFill>
            </a:rPr>
            <a:t>Средства связи </a:t>
          </a:r>
        </a:p>
        <a:p>
          <a:r>
            <a:rPr lang="ru-RU" sz="1200" i="1" dirty="0" smtClean="0">
              <a:solidFill>
                <a:schemeClr val="tx1"/>
              </a:solidFill>
            </a:rPr>
            <a:t>Наличие специальных знаков начала и конца рассказа, соединение предложений</a:t>
          </a:r>
          <a:endParaRPr lang="ru-RU" sz="1200" i="1" dirty="0">
            <a:solidFill>
              <a:schemeClr val="tx1"/>
            </a:solidFill>
          </a:endParaRPr>
        </a:p>
      </dgm:t>
    </dgm:pt>
    <dgm:pt modelId="{BCF80E7E-1A3A-414E-B77E-60E90226CB49}" type="parTrans" cxnId="{478A013F-E374-4699-9EFF-C2790E04C9A3}">
      <dgm:prSet/>
      <dgm:spPr/>
      <dgm:t>
        <a:bodyPr/>
        <a:lstStyle/>
        <a:p>
          <a:endParaRPr lang="ru-RU"/>
        </a:p>
      </dgm:t>
    </dgm:pt>
    <dgm:pt modelId="{6C1A0A3C-50D5-44FD-A518-DC97FF845909}" type="sibTrans" cxnId="{478A013F-E374-4699-9EFF-C2790E04C9A3}">
      <dgm:prSet/>
      <dgm:spPr/>
      <dgm:t>
        <a:bodyPr/>
        <a:lstStyle/>
        <a:p>
          <a:endParaRPr lang="ru-RU"/>
        </a:p>
      </dgm:t>
    </dgm:pt>
    <dgm:pt modelId="{D349F1E8-3736-4368-8D52-3775D76BA784}">
      <dgm:prSet phldrT="[Текст]" custT="1"/>
      <dgm:spPr>
        <a:solidFill>
          <a:schemeClr val="bg1"/>
        </a:solidFill>
      </dgm:spPr>
      <dgm:t>
        <a:bodyPr/>
        <a:lstStyle/>
        <a:p>
          <a:r>
            <a:rPr lang="ru-RU" sz="1400" b="1" u="sng" dirty="0" smtClean="0">
              <a:solidFill>
                <a:schemeClr val="tx1"/>
              </a:solidFill>
            </a:rPr>
            <a:t>Смысловая целостность</a:t>
          </a:r>
        </a:p>
        <a:p>
          <a:r>
            <a:rPr lang="ru-RU" sz="1200" dirty="0" smtClean="0">
              <a:solidFill>
                <a:schemeClr val="tx1"/>
              </a:solidFill>
            </a:rPr>
            <a:t>Наличие смысловых звеньев, их последовательность</a:t>
          </a:r>
          <a:endParaRPr lang="ru-RU" sz="1200" dirty="0">
            <a:solidFill>
              <a:schemeClr val="tx1"/>
            </a:solidFill>
          </a:endParaRPr>
        </a:p>
      </dgm:t>
    </dgm:pt>
    <dgm:pt modelId="{34433B81-A8B1-4F4A-902A-08E428ABF274}" type="parTrans" cxnId="{24AED75C-5811-4770-B83E-E3D055D8EB03}">
      <dgm:prSet/>
      <dgm:spPr/>
      <dgm:t>
        <a:bodyPr/>
        <a:lstStyle/>
        <a:p>
          <a:endParaRPr lang="ru-RU"/>
        </a:p>
      </dgm:t>
    </dgm:pt>
    <dgm:pt modelId="{0E677FA0-8D55-4661-A350-188BC8965C35}" type="sibTrans" cxnId="{24AED75C-5811-4770-B83E-E3D055D8EB03}">
      <dgm:prSet/>
      <dgm:spPr/>
      <dgm:t>
        <a:bodyPr/>
        <a:lstStyle/>
        <a:p>
          <a:endParaRPr lang="ru-RU"/>
        </a:p>
      </dgm:t>
    </dgm:pt>
    <dgm:pt modelId="{5330A480-393F-44D9-A9F6-AEF6A2FFD7E0}">
      <dgm:prSet phldrT="[Текст]" custT="1"/>
      <dgm:spPr>
        <a:solidFill>
          <a:schemeClr val="bg1"/>
        </a:solidFill>
      </dgm:spPr>
      <dgm:t>
        <a:bodyPr/>
        <a:lstStyle/>
        <a:p>
          <a:r>
            <a:rPr lang="ru-RU" sz="1400" b="1" u="sng" dirty="0" smtClean="0">
              <a:solidFill>
                <a:schemeClr val="tx1"/>
              </a:solidFill>
            </a:rPr>
            <a:t>Самостоятельность</a:t>
          </a:r>
        </a:p>
        <a:p>
          <a:r>
            <a:rPr lang="ru-RU" sz="1200" i="1" dirty="0" smtClean="0">
              <a:solidFill>
                <a:schemeClr val="tx1"/>
              </a:solidFill>
            </a:rPr>
            <a:t>Анализируется с позиции оказания помощи</a:t>
          </a:r>
          <a:endParaRPr lang="ru-RU" sz="1200" i="1" dirty="0">
            <a:solidFill>
              <a:schemeClr val="tx1"/>
            </a:solidFill>
          </a:endParaRPr>
        </a:p>
      </dgm:t>
    </dgm:pt>
    <dgm:pt modelId="{C56BF692-B85D-482E-B15D-9DBEF23DEB27}" type="parTrans" cxnId="{6AAC00F0-AEF0-4751-AA67-5171E0EAE9AD}">
      <dgm:prSet/>
      <dgm:spPr/>
      <dgm:t>
        <a:bodyPr/>
        <a:lstStyle/>
        <a:p>
          <a:endParaRPr lang="ru-RU"/>
        </a:p>
      </dgm:t>
    </dgm:pt>
    <dgm:pt modelId="{F40D8816-D851-4762-87B2-4BCF1D858C01}" type="sibTrans" cxnId="{6AAC00F0-AEF0-4751-AA67-5171E0EAE9AD}">
      <dgm:prSet/>
      <dgm:spPr/>
      <dgm:t>
        <a:bodyPr/>
        <a:lstStyle/>
        <a:p>
          <a:endParaRPr lang="ru-RU"/>
        </a:p>
      </dgm:t>
    </dgm:pt>
    <dgm:pt modelId="{4BC82EDA-E5E8-4BC9-9755-FCAE6E8FAC30}">
      <dgm:prSet phldrT="[Текст]" custT="1"/>
      <dgm:spPr>
        <a:solidFill>
          <a:schemeClr val="bg1"/>
        </a:solidFill>
      </dgm:spPr>
      <dgm:t>
        <a:bodyPr/>
        <a:lstStyle/>
        <a:p>
          <a:r>
            <a:rPr lang="ru-RU" sz="1400" b="1" u="sng" dirty="0" smtClean="0">
              <a:solidFill>
                <a:schemeClr val="tx1"/>
              </a:solidFill>
            </a:rPr>
            <a:t>Плавность изложения</a:t>
          </a:r>
        </a:p>
        <a:p>
          <a:r>
            <a:rPr lang="ru-RU" sz="1200" i="1" dirty="0" smtClean="0">
              <a:solidFill>
                <a:schemeClr val="tx1"/>
              </a:solidFill>
            </a:rPr>
            <a:t>Делается подсчет пауз, их длительность</a:t>
          </a:r>
          <a:endParaRPr lang="ru-RU" sz="1200" i="1" dirty="0">
            <a:solidFill>
              <a:schemeClr val="tx1"/>
            </a:solidFill>
          </a:endParaRPr>
        </a:p>
      </dgm:t>
    </dgm:pt>
    <dgm:pt modelId="{C4AD7B60-4B3D-4025-9EE9-18CD6852AA36}" type="parTrans" cxnId="{DCE302DE-A24D-45B7-A106-963CC8E3B6BC}">
      <dgm:prSet/>
      <dgm:spPr/>
      <dgm:t>
        <a:bodyPr/>
        <a:lstStyle/>
        <a:p>
          <a:endParaRPr lang="ru-RU"/>
        </a:p>
      </dgm:t>
    </dgm:pt>
    <dgm:pt modelId="{33F24F2A-5A54-4E18-B57D-41D2735F1FA3}" type="sibTrans" cxnId="{DCE302DE-A24D-45B7-A106-963CC8E3B6BC}">
      <dgm:prSet/>
      <dgm:spPr/>
      <dgm:t>
        <a:bodyPr/>
        <a:lstStyle/>
        <a:p>
          <a:endParaRPr lang="ru-RU"/>
        </a:p>
      </dgm:t>
    </dgm:pt>
    <dgm:pt modelId="{AEF4D372-2EDD-4335-8E0B-1916F734A5DB}">
      <dgm:prSet phldrT="[Текст]" custT="1"/>
      <dgm:spPr>
        <a:solidFill>
          <a:schemeClr val="bg1"/>
        </a:solidFill>
      </dgm:spPr>
      <dgm:t>
        <a:bodyPr/>
        <a:lstStyle/>
        <a:p>
          <a:r>
            <a:rPr lang="ru-RU" sz="1400" b="1" u="sng" dirty="0" smtClean="0">
              <a:solidFill>
                <a:schemeClr val="tx1"/>
              </a:solidFill>
            </a:rPr>
            <a:t>Раскрытие темы</a:t>
          </a:r>
        </a:p>
        <a:p>
          <a:r>
            <a:rPr lang="ru-RU" sz="1200" i="1" dirty="0" smtClean="0">
              <a:solidFill>
                <a:schemeClr val="tx1"/>
              </a:solidFill>
            </a:rPr>
            <a:t>Анализируется с позиции темы, заданной в названии, и содержания</a:t>
          </a:r>
          <a:endParaRPr lang="ru-RU" sz="1200" i="1" dirty="0">
            <a:solidFill>
              <a:schemeClr val="tx1"/>
            </a:solidFill>
          </a:endParaRPr>
        </a:p>
      </dgm:t>
    </dgm:pt>
    <dgm:pt modelId="{C14D1F3C-9ED1-4B07-BAE8-C67443243FBC}" type="parTrans" cxnId="{B989DAB8-C801-45B9-ABEA-452434E41D2C}">
      <dgm:prSet/>
      <dgm:spPr/>
      <dgm:t>
        <a:bodyPr/>
        <a:lstStyle/>
        <a:p>
          <a:endParaRPr lang="ru-RU"/>
        </a:p>
      </dgm:t>
    </dgm:pt>
    <dgm:pt modelId="{75E3EFC1-4700-423E-8E43-F6EF0290907C}" type="sibTrans" cxnId="{B989DAB8-C801-45B9-ABEA-452434E41D2C}">
      <dgm:prSet/>
      <dgm:spPr/>
      <dgm:t>
        <a:bodyPr/>
        <a:lstStyle/>
        <a:p>
          <a:endParaRPr lang="ru-RU"/>
        </a:p>
      </dgm:t>
    </dgm:pt>
    <dgm:pt modelId="{D616EC15-C1F3-4D64-AB98-11FB6CD56A58}">
      <dgm:prSet phldrT="[Текст]" custT="1"/>
      <dgm:spPr>
        <a:solidFill>
          <a:schemeClr val="bg1"/>
        </a:solidFill>
      </dgm:spPr>
      <dgm:t>
        <a:bodyPr/>
        <a:lstStyle/>
        <a:p>
          <a:r>
            <a:rPr lang="ru-RU" sz="1400" b="1" u="sng" dirty="0" err="1" smtClean="0">
              <a:solidFill>
                <a:schemeClr val="tx1"/>
              </a:solidFill>
            </a:rPr>
            <a:t>Лексико</a:t>
          </a:r>
          <a:r>
            <a:rPr lang="ru-RU" sz="1400" b="1" u="sng" dirty="0" smtClean="0">
              <a:solidFill>
                <a:schemeClr val="tx1"/>
              </a:solidFill>
            </a:rPr>
            <a:t> – грамматическое оформление</a:t>
          </a:r>
        </a:p>
        <a:p>
          <a:r>
            <a:rPr lang="ru-RU" sz="1200" i="1" dirty="0" smtClean="0">
              <a:solidFill>
                <a:schemeClr val="tx1"/>
              </a:solidFill>
            </a:rPr>
            <a:t>Соблюдение языковых норм</a:t>
          </a:r>
          <a:endParaRPr lang="ru-RU" sz="1200" i="1" dirty="0">
            <a:solidFill>
              <a:schemeClr val="tx1"/>
            </a:solidFill>
          </a:endParaRPr>
        </a:p>
      </dgm:t>
    </dgm:pt>
    <dgm:pt modelId="{F5B9DD7E-8C3F-4A3A-9BF7-F68057631F28}" type="parTrans" cxnId="{7329D063-CB5D-495B-B06F-67279D23E370}">
      <dgm:prSet/>
      <dgm:spPr/>
      <dgm:t>
        <a:bodyPr/>
        <a:lstStyle/>
        <a:p>
          <a:endParaRPr lang="ru-RU"/>
        </a:p>
      </dgm:t>
    </dgm:pt>
    <dgm:pt modelId="{36D471AF-1B60-4B04-8598-F54C7DEFD7E4}" type="sibTrans" cxnId="{7329D063-CB5D-495B-B06F-67279D23E370}">
      <dgm:prSet/>
      <dgm:spPr/>
      <dgm:t>
        <a:bodyPr/>
        <a:lstStyle/>
        <a:p>
          <a:endParaRPr lang="ru-RU"/>
        </a:p>
      </dgm:t>
    </dgm:pt>
    <dgm:pt modelId="{8911A479-4B60-43C7-B0D5-AB2F9955A36B}" type="pres">
      <dgm:prSet presAssocID="{0534149A-7F70-49DA-A2E9-3B9FE946564E}" presName="Name0" presStyleCnt="0">
        <dgm:presLayoutVars>
          <dgm:chMax val="1"/>
          <dgm:dir/>
          <dgm:animLvl val="ctr"/>
          <dgm:resizeHandles val="exact"/>
        </dgm:presLayoutVars>
      </dgm:prSet>
      <dgm:spPr/>
      <dgm:t>
        <a:bodyPr/>
        <a:lstStyle/>
        <a:p>
          <a:endParaRPr lang="ru-RU"/>
        </a:p>
      </dgm:t>
    </dgm:pt>
    <dgm:pt modelId="{42148F62-DB5E-4AAE-B52F-23F58E75C0F0}" type="pres">
      <dgm:prSet presAssocID="{B803ED18-9AE9-4DFE-95C1-EA0B7423990E}" presName="centerShape" presStyleLbl="node0" presStyleIdx="0" presStyleCnt="1" custScaleX="90909" custScaleY="90909"/>
      <dgm:spPr/>
      <dgm:t>
        <a:bodyPr/>
        <a:lstStyle/>
        <a:p>
          <a:endParaRPr lang="ru-RU"/>
        </a:p>
      </dgm:t>
    </dgm:pt>
    <dgm:pt modelId="{2EFAFB0F-44E8-48D1-8FB5-BB8214B849C8}" type="pres">
      <dgm:prSet presAssocID="{90F5E5E3-0961-4458-86A7-874A76722385}" presName="node" presStyleLbl="node1" presStyleIdx="0" presStyleCnt="8" custScaleX="177156" custScaleY="177156" custRadScaleRad="81475" custRadScaleInc="-14473">
        <dgm:presLayoutVars>
          <dgm:bulletEnabled val="1"/>
        </dgm:presLayoutVars>
      </dgm:prSet>
      <dgm:spPr/>
      <dgm:t>
        <a:bodyPr/>
        <a:lstStyle/>
        <a:p>
          <a:endParaRPr lang="ru-RU"/>
        </a:p>
      </dgm:t>
    </dgm:pt>
    <dgm:pt modelId="{675E3D48-32A5-4F45-9146-A193C9584257}" type="pres">
      <dgm:prSet presAssocID="{90F5E5E3-0961-4458-86A7-874A76722385}" presName="dummy" presStyleCnt="0"/>
      <dgm:spPr/>
    </dgm:pt>
    <dgm:pt modelId="{6D343672-DF8D-48E8-B3B6-D560A493A2FB}" type="pres">
      <dgm:prSet presAssocID="{2CE072EB-7D48-436D-B585-6CF74B5855E2}" presName="sibTrans" presStyleLbl="sibTrans2D1" presStyleIdx="0" presStyleCnt="8"/>
      <dgm:spPr/>
      <dgm:t>
        <a:bodyPr/>
        <a:lstStyle/>
        <a:p>
          <a:endParaRPr lang="ru-RU"/>
        </a:p>
      </dgm:t>
    </dgm:pt>
    <dgm:pt modelId="{D8B2517A-56EE-434F-8DD3-F4DD41961610}" type="pres">
      <dgm:prSet presAssocID="{339E4FA4-935E-4F46-A3EB-8473622319BC}" presName="node" presStyleLbl="node1" presStyleIdx="1" presStyleCnt="8" custScaleX="177156" custScaleY="177156" custRadScaleRad="154134" custRadScaleInc="93108">
        <dgm:presLayoutVars>
          <dgm:bulletEnabled val="1"/>
        </dgm:presLayoutVars>
      </dgm:prSet>
      <dgm:spPr/>
      <dgm:t>
        <a:bodyPr/>
        <a:lstStyle/>
        <a:p>
          <a:endParaRPr lang="ru-RU"/>
        </a:p>
      </dgm:t>
    </dgm:pt>
    <dgm:pt modelId="{26987BED-EC4C-4BDF-B8A1-47D4EC4857AF}" type="pres">
      <dgm:prSet presAssocID="{339E4FA4-935E-4F46-A3EB-8473622319BC}" presName="dummy" presStyleCnt="0"/>
      <dgm:spPr/>
    </dgm:pt>
    <dgm:pt modelId="{A3387091-DD9B-4B6F-B93C-AE1F3E9F772F}" type="pres">
      <dgm:prSet presAssocID="{D7D1CA56-2784-4C7D-AA6A-9CABF65719B1}" presName="sibTrans" presStyleLbl="sibTrans2D1" presStyleIdx="1" presStyleCnt="8"/>
      <dgm:spPr/>
      <dgm:t>
        <a:bodyPr/>
        <a:lstStyle/>
        <a:p>
          <a:endParaRPr lang="ru-RU"/>
        </a:p>
      </dgm:t>
    </dgm:pt>
    <dgm:pt modelId="{F8F4B33E-6604-411F-87E9-13C5F3F33505}" type="pres">
      <dgm:prSet presAssocID="{86E3F7BC-5579-47FB-87C2-A5F1B39DA6E9}" presName="node" presStyleLbl="node1" presStyleIdx="2" presStyleCnt="8" custScaleX="177156" custScaleY="177156" custRadScaleRad="82924" custRadScaleInc="1859">
        <dgm:presLayoutVars>
          <dgm:bulletEnabled val="1"/>
        </dgm:presLayoutVars>
      </dgm:prSet>
      <dgm:spPr/>
      <dgm:t>
        <a:bodyPr/>
        <a:lstStyle/>
        <a:p>
          <a:endParaRPr lang="ru-RU"/>
        </a:p>
      </dgm:t>
    </dgm:pt>
    <dgm:pt modelId="{A2F2CB1C-564D-4DB5-B718-6C159BDA85F9}" type="pres">
      <dgm:prSet presAssocID="{86E3F7BC-5579-47FB-87C2-A5F1B39DA6E9}" presName="dummy" presStyleCnt="0"/>
      <dgm:spPr/>
    </dgm:pt>
    <dgm:pt modelId="{82C09B7D-6D51-4718-A5EE-CCCFF4BFC4CE}" type="pres">
      <dgm:prSet presAssocID="{6C1A0A3C-50D5-44FD-A518-DC97FF845909}" presName="sibTrans" presStyleLbl="sibTrans2D1" presStyleIdx="2" presStyleCnt="8"/>
      <dgm:spPr/>
      <dgm:t>
        <a:bodyPr/>
        <a:lstStyle/>
        <a:p>
          <a:endParaRPr lang="ru-RU"/>
        </a:p>
      </dgm:t>
    </dgm:pt>
    <dgm:pt modelId="{E4E29B72-9790-4371-9F5D-A864AF3A65AA}" type="pres">
      <dgm:prSet presAssocID="{D349F1E8-3736-4368-8D52-3775D76BA784}" presName="node" presStyleLbl="node1" presStyleIdx="3" presStyleCnt="8" custScaleX="177156" custScaleY="177156" custRadScaleRad="158775" custRadScaleInc="-88922">
        <dgm:presLayoutVars>
          <dgm:bulletEnabled val="1"/>
        </dgm:presLayoutVars>
      </dgm:prSet>
      <dgm:spPr/>
      <dgm:t>
        <a:bodyPr/>
        <a:lstStyle/>
        <a:p>
          <a:endParaRPr lang="ru-RU"/>
        </a:p>
      </dgm:t>
    </dgm:pt>
    <dgm:pt modelId="{36CB18B4-06F1-409E-8947-2A2FECA16975}" type="pres">
      <dgm:prSet presAssocID="{D349F1E8-3736-4368-8D52-3775D76BA784}" presName="dummy" presStyleCnt="0"/>
      <dgm:spPr/>
    </dgm:pt>
    <dgm:pt modelId="{DEB3F0EC-7584-406D-A8BF-BF87F46ECAFE}" type="pres">
      <dgm:prSet presAssocID="{0E677FA0-8D55-4661-A350-188BC8965C35}" presName="sibTrans" presStyleLbl="sibTrans2D1" presStyleIdx="3" presStyleCnt="8"/>
      <dgm:spPr/>
      <dgm:t>
        <a:bodyPr/>
        <a:lstStyle/>
        <a:p>
          <a:endParaRPr lang="ru-RU"/>
        </a:p>
      </dgm:t>
    </dgm:pt>
    <dgm:pt modelId="{EF54A2BE-372D-4375-A6A0-9DD060E6F825}" type="pres">
      <dgm:prSet presAssocID="{5330A480-393F-44D9-A9F6-AEF6A2FFD7E0}" presName="node" presStyleLbl="node1" presStyleIdx="4" presStyleCnt="8" custScaleX="202473" custScaleY="185210" custRadScaleRad="83342" custRadScaleInc="67">
        <dgm:presLayoutVars>
          <dgm:bulletEnabled val="1"/>
        </dgm:presLayoutVars>
      </dgm:prSet>
      <dgm:spPr/>
      <dgm:t>
        <a:bodyPr/>
        <a:lstStyle/>
        <a:p>
          <a:endParaRPr lang="ru-RU"/>
        </a:p>
      </dgm:t>
    </dgm:pt>
    <dgm:pt modelId="{5E0E7A44-3735-4CA2-96A7-22995FA491E7}" type="pres">
      <dgm:prSet presAssocID="{5330A480-393F-44D9-A9F6-AEF6A2FFD7E0}" presName="dummy" presStyleCnt="0"/>
      <dgm:spPr/>
    </dgm:pt>
    <dgm:pt modelId="{27AF0CA9-9C1B-47C9-A5F8-B648337F2642}" type="pres">
      <dgm:prSet presAssocID="{F40D8816-D851-4762-87B2-4BCF1D858C01}" presName="sibTrans" presStyleLbl="sibTrans2D1" presStyleIdx="4" presStyleCnt="8"/>
      <dgm:spPr/>
      <dgm:t>
        <a:bodyPr/>
        <a:lstStyle/>
        <a:p>
          <a:endParaRPr lang="ru-RU"/>
        </a:p>
      </dgm:t>
    </dgm:pt>
    <dgm:pt modelId="{65F3C6E7-3388-499F-83EA-EAE7652B1EF0}" type="pres">
      <dgm:prSet presAssocID="{D616EC15-C1F3-4D64-AB98-11FB6CD56A58}" presName="node" presStyleLbl="node1" presStyleIdx="5" presStyleCnt="8" custScaleX="177156" custScaleY="177156" custRadScaleRad="159396" custRadScaleInc="86741">
        <dgm:presLayoutVars>
          <dgm:bulletEnabled val="1"/>
        </dgm:presLayoutVars>
      </dgm:prSet>
      <dgm:spPr/>
      <dgm:t>
        <a:bodyPr/>
        <a:lstStyle/>
        <a:p>
          <a:endParaRPr lang="ru-RU"/>
        </a:p>
      </dgm:t>
    </dgm:pt>
    <dgm:pt modelId="{3EE268FC-EB7D-4BEE-9000-46F7D96DE7B2}" type="pres">
      <dgm:prSet presAssocID="{D616EC15-C1F3-4D64-AB98-11FB6CD56A58}" presName="dummy" presStyleCnt="0"/>
      <dgm:spPr/>
    </dgm:pt>
    <dgm:pt modelId="{EF552BC2-D6C3-4417-B29F-978475502DAA}" type="pres">
      <dgm:prSet presAssocID="{36D471AF-1B60-4B04-8598-F54C7DEFD7E4}" presName="sibTrans" presStyleLbl="sibTrans2D1" presStyleIdx="5" presStyleCnt="8"/>
      <dgm:spPr/>
      <dgm:t>
        <a:bodyPr/>
        <a:lstStyle/>
        <a:p>
          <a:endParaRPr lang="ru-RU"/>
        </a:p>
      </dgm:t>
    </dgm:pt>
    <dgm:pt modelId="{5AF2DD7E-A884-4DFF-8FF6-896449F27469}" type="pres">
      <dgm:prSet presAssocID="{4BC82EDA-E5E8-4BC9-9755-FCAE6E8FAC30}" presName="node" presStyleLbl="node1" presStyleIdx="6" presStyleCnt="8" custScaleX="177156" custScaleY="177156" custRadScaleRad="82954" custRadScaleInc="-1858">
        <dgm:presLayoutVars>
          <dgm:bulletEnabled val="1"/>
        </dgm:presLayoutVars>
      </dgm:prSet>
      <dgm:spPr/>
      <dgm:t>
        <a:bodyPr/>
        <a:lstStyle/>
        <a:p>
          <a:endParaRPr lang="ru-RU"/>
        </a:p>
      </dgm:t>
    </dgm:pt>
    <dgm:pt modelId="{16F14387-196C-4DF6-947B-59779A51B30D}" type="pres">
      <dgm:prSet presAssocID="{4BC82EDA-E5E8-4BC9-9755-FCAE6E8FAC30}" presName="dummy" presStyleCnt="0"/>
      <dgm:spPr/>
    </dgm:pt>
    <dgm:pt modelId="{A6940028-9584-4181-A97C-69080E2D635A}" type="pres">
      <dgm:prSet presAssocID="{33F24F2A-5A54-4E18-B57D-41D2735F1FA3}" presName="sibTrans" presStyleLbl="sibTrans2D1" presStyleIdx="6" presStyleCnt="8"/>
      <dgm:spPr/>
      <dgm:t>
        <a:bodyPr/>
        <a:lstStyle/>
        <a:p>
          <a:endParaRPr lang="ru-RU"/>
        </a:p>
      </dgm:t>
    </dgm:pt>
    <dgm:pt modelId="{09B0E491-6CF3-4C7D-B35D-0CA0E02DAB4A}" type="pres">
      <dgm:prSet presAssocID="{AEF4D372-2EDD-4335-8E0B-1916F734A5DB}" presName="node" presStyleLbl="node1" presStyleIdx="7" presStyleCnt="8" custScaleX="177156" custScaleY="177156" custRadScaleRad="159431" custRadScaleInc="-86605">
        <dgm:presLayoutVars>
          <dgm:bulletEnabled val="1"/>
        </dgm:presLayoutVars>
      </dgm:prSet>
      <dgm:spPr/>
      <dgm:t>
        <a:bodyPr/>
        <a:lstStyle/>
        <a:p>
          <a:endParaRPr lang="ru-RU"/>
        </a:p>
      </dgm:t>
    </dgm:pt>
    <dgm:pt modelId="{20AE8F85-3A39-4CA5-89FB-0ED5E9C21CCD}" type="pres">
      <dgm:prSet presAssocID="{AEF4D372-2EDD-4335-8E0B-1916F734A5DB}" presName="dummy" presStyleCnt="0"/>
      <dgm:spPr/>
    </dgm:pt>
    <dgm:pt modelId="{A7368D3D-D2FB-4AA7-AAD9-1ED18EFCF349}" type="pres">
      <dgm:prSet presAssocID="{75E3EFC1-4700-423E-8E43-F6EF0290907C}" presName="sibTrans" presStyleLbl="sibTrans2D1" presStyleIdx="7" presStyleCnt="8"/>
      <dgm:spPr/>
      <dgm:t>
        <a:bodyPr/>
        <a:lstStyle/>
        <a:p>
          <a:endParaRPr lang="ru-RU"/>
        </a:p>
      </dgm:t>
    </dgm:pt>
  </dgm:ptLst>
  <dgm:cxnLst>
    <dgm:cxn modelId="{6AAC00F0-AEF0-4751-AA67-5171E0EAE9AD}" srcId="{B803ED18-9AE9-4DFE-95C1-EA0B7423990E}" destId="{5330A480-393F-44D9-A9F6-AEF6A2FFD7E0}" srcOrd="4" destOrd="0" parTransId="{C56BF692-B85D-482E-B15D-9DBEF23DEB27}" sibTransId="{F40D8816-D851-4762-87B2-4BCF1D858C01}"/>
    <dgm:cxn modelId="{A2087B79-B8A0-4802-A89C-2D86910B0CCA}" type="presOf" srcId="{4BC82EDA-E5E8-4BC9-9755-FCAE6E8FAC30}" destId="{5AF2DD7E-A884-4DFF-8FF6-896449F27469}" srcOrd="0" destOrd="0" presId="urn:microsoft.com/office/officeart/2005/8/layout/radial6"/>
    <dgm:cxn modelId="{478A013F-E374-4699-9EFF-C2790E04C9A3}" srcId="{B803ED18-9AE9-4DFE-95C1-EA0B7423990E}" destId="{86E3F7BC-5579-47FB-87C2-A5F1B39DA6E9}" srcOrd="2" destOrd="0" parTransId="{BCF80E7E-1A3A-414E-B77E-60E90226CB49}" sibTransId="{6C1A0A3C-50D5-44FD-A518-DC97FF845909}"/>
    <dgm:cxn modelId="{8AA74267-E691-4FBA-8342-B4F35E053B49}" type="presOf" srcId="{33F24F2A-5A54-4E18-B57D-41D2735F1FA3}" destId="{A6940028-9584-4181-A97C-69080E2D635A}" srcOrd="0" destOrd="0" presId="urn:microsoft.com/office/officeart/2005/8/layout/radial6"/>
    <dgm:cxn modelId="{D0DC6FDA-FFC9-48FF-A16C-89B0C6594628}" type="presOf" srcId="{90F5E5E3-0961-4458-86A7-874A76722385}" destId="{2EFAFB0F-44E8-48D1-8FB5-BB8214B849C8}" srcOrd="0" destOrd="0" presId="urn:microsoft.com/office/officeart/2005/8/layout/radial6"/>
    <dgm:cxn modelId="{F2FE69F0-38F7-4044-A2EA-04A037230791}" type="presOf" srcId="{86E3F7BC-5579-47FB-87C2-A5F1B39DA6E9}" destId="{F8F4B33E-6604-411F-87E9-13C5F3F33505}" srcOrd="0" destOrd="0" presId="urn:microsoft.com/office/officeart/2005/8/layout/radial6"/>
    <dgm:cxn modelId="{3CEF7265-8225-4E77-9C1E-E8C928AC6F0D}" type="presOf" srcId="{B803ED18-9AE9-4DFE-95C1-EA0B7423990E}" destId="{42148F62-DB5E-4AAE-B52F-23F58E75C0F0}" srcOrd="0" destOrd="0" presId="urn:microsoft.com/office/officeart/2005/8/layout/radial6"/>
    <dgm:cxn modelId="{70952D55-CD86-4199-A243-2BF55E41FA90}" type="presOf" srcId="{36D471AF-1B60-4B04-8598-F54C7DEFD7E4}" destId="{EF552BC2-D6C3-4417-B29F-978475502DAA}" srcOrd="0" destOrd="0" presId="urn:microsoft.com/office/officeart/2005/8/layout/radial6"/>
    <dgm:cxn modelId="{EFAE3410-03C9-4F45-875C-B5DCE949FEB2}" srcId="{B803ED18-9AE9-4DFE-95C1-EA0B7423990E}" destId="{339E4FA4-935E-4F46-A3EB-8473622319BC}" srcOrd="1" destOrd="0" parTransId="{12CF341B-FB4F-473F-A6C3-37636CF63FD1}" sibTransId="{D7D1CA56-2784-4C7D-AA6A-9CABF65719B1}"/>
    <dgm:cxn modelId="{7329D063-CB5D-495B-B06F-67279D23E370}" srcId="{B803ED18-9AE9-4DFE-95C1-EA0B7423990E}" destId="{D616EC15-C1F3-4D64-AB98-11FB6CD56A58}" srcOrd="5" destOrd="0" parTransId="{F5B9DD7E-8C3F-4A3A-9BF7-F68057631F28}" sibTransId="{36D471AF-1B60-4B04-8598-F54C7DEFD7E4}"/>
    <dgm:cxn modelId="{D60E2063-AC05-46F3-BC0B-27897B3190ED}" type="presOf" srcId="{D616EC15-C1F3-4D64-AB98-11FB6CD56A58}" destId="{65F3C6E7-3388-499F-83EA-EAE7652B1EF0}" srcOrd="0" destOrd="0" presId="urn:microsoft.com/office/officeart/2005/8/layout/radial6"/>
    <dgm:cxn modelId="{57750022-B22C-4CCE-A604-E6478EE7CA64}" type="presOf" srcId="{2CE072EB-7D48-436D-B585-6CF74B5855E2}" destId="{6D343672-DF8D-48E8-B3B6-D560A493A2FB}" srcOrd="0" destOrd="0" presId="urn:microsoft.com/office/officeart/2005/8/layout/radial6"/>
    <dgm:cxn modelId="{6A695FCD-F191-4087-BE60-C0BA518D3015}" type="presOf" srcId="{AEF4D372-2EDD-4335-8E0B-1916F734A5DB}" destId="{09B0E491-6CF3-4C7D-B35D-0CA0E02DAB4A}" srcOrd="0" destOrd="0" presId="urn:microsoft.com/office/officeart/2005/8/layout/radial6"/>
    <dgm:cxn modelId="{24AED75C-5811-4770-B83E-E3D055D8EB03}" srcId="{B803ED18-9AE9-4DFE-95C1-EA0B7423990E}" destId="{D349F1E8-3736-4368-8D52-3775D76BA784}" srcOrd="3" destOrd="0" parTransId="{34433B81-A8B1-4F4A-902A-08E428ABF274}" sibTransId="{0E677FA0-8D55-4661-A350-188BC8965C35}"/>
    <dgm:cxn modelId="{4D01C2FF-7E2E-4C2F-B4DA-2C1853F21FA7}" type="presOf" srcId="{6C1A0A3C-50D5-44FD-A518-DC97FF845909}" destId="{82C09B7D-6D51-4718-A5EE-CCCFF4BFC4CE}" srcOrd="0" destOrd="0" presId="urn:microsoft.com/office/officeart/2005/8/layout/radial6"/>
    <dgm:cxn modelId="{408F4018-4C81-4836-9962-6D1E37EBBBC7}" type="presOf" srcId="{0E677FA0-8D55-4661-A350-188BC8965C35}" destId="{DEB3F0EC-7584-406D-A8BF-BF87F46ECAFE}" srcOrd="0" destOrd="0" presId="urn:microsoft.com/office/officeart/2005/8/layout/radial6"/>
    <dgm:cxn modelId="{B989DAB8-C801-45B9-ABEA-452434E41D2C}" srcId="{B803ED18-9AE9-4DFE-95C1-EA0B7423990E}" destId="{AEF4D372-2EDD-4335-8E0B-1916F734A5DB}" srcOrd="7" destOrd="0" parTransId="{C14D1F3C-9ED1-4B07-BAE8-C67443243FBC}" sibTransId="{75E3EFC1-4700-423E-8E43-F6EF0290907C}"/>
    <dgm:cxn modelId="{6C29061F-1DC9-468A-99F6-C59D2F6D4CD5}" type="presOf" srcId="{F40D8816-D851-4762-87B2-4BCF1D858C01}" destId="{27AF0CA9-9C1B-47C9-A5F8-B648337F2642}" srcOrd="0" destOrd="0" presId="urn:microsoft.com/office/officeart/2005/8/layout/radial6"/>
    <dgm:cxn modelId="{A1BA1502-7077-4AEE-A988-6A238523033F}" type="presOf" srcId="{D349F1E8-3736-4368-8D52-3775D76BA784}" destId="{E4E29B72-9790-4371-9F5D-A864AF3A65AA}" srcOrd="0" destOrd="0" presId="urn:microsoft.com/office/officeart/2005/8/layout/radial6"/>
    <dgm:cxn modelId="{F9408E38-E774-4B58-B9FC-5D2E5AA2EDCE}" type="presOf" srcId="{0534149A-7F70-49DA-A2E9-3B9FE946564E}" destId="{8911A479-4B60-43C7-B0D5-AB2F9955A36B}" srcOrd="0" destOrd="0" presId="urn:microsoft.com/office/officeart/2005/8/layout/radial6"/>
    <dgm:cxn modelId="{14BDA2D5-4E73-4DED-9C7C-A11DE9591F2B}" type="presOf" srcId="{339E4FA4-935E-4F46-A3EB-8473622319BC}" destId="{D8B2517A-56EE-434F-8DD3-F4DD41961610}" srcOrd="0" destOrd="0" presId="urn:microsoft.com/office/officeart/2005/8/layout/radial6"/>
    <dgm:cxn modelId="{AC076B77-1745-4996-BA70-CE6F2A222AA0}" srcId="{0534149A-7F70-49DA-A2E9-3B9FE946564E}" destId="{B803ED18-9AE9-4DFE-95C1-EA0B7423990E}" srcOrd="0" destOrd="0" parTransId="{E8C85F1A-EA29-44A4-B884-C6DF83ECBB89}" sibTransId="{077FD502-69B8-40B7-B892-CB106D205A7B}"/>
    <dgm:cxn modelId="{EC1722FF-8EBA-4566-917C-D381171F8916}" srcId="{B803ED18-9AE9-4DFE-95C1-EA0B7423990E}" destId="{90F5E5E3-0961-4458-86A7-874A76722385}" srcOrd="0" destOrd="0" parTransId="{971033E0-894F-418A-836A-8EE125D30EA6}" sibTransId="{2CE072EB-7D48-436D-B585-6CF74B5855E2}"/>
    <dgm:cxn modelId="{34F57215-B83B-4440-9E37-10D5EAA291E4}" type="presOf" srcId="{5330A480-393F-44D9-A9F6-AEF6A2FFD7E0}" destId="{EF54A2BE-372D-4375-A6A0-9DD060E6F825}" srcOrd="0" destOrd="0" presId="urn:microsoft.com/office/officeart/2005/8/layout/radial6"/>
    <dgm:cxn modelId="{FF2372D9-9C3B-463A-B0B4-8C713527A565}" type="presOf" srcId="{D7D1CA56-2784-4C7D-AA6A-9CABF65719B1}" destId="{A3387091-DD9B-4B6F-B93C-AE1F3E9F772F}" srcOrd="0" destOrd="0" presId="urn:microsoft.com/office/officeart/2005/8/layout/radial6"/>
    <dgm:cxn modelId="{DCE302DE-A24D-45B7-A106-963CC8E3B6BC}" srcId="{B803ED18-9AE9-4DFE-95C1-EA0B7423990E}" destId="{4BC82EDA-E5E8-4BC9-9755-FCAE6E8FAC30}" srcOrd="6" destOrd="0" parTransId="{C4AD7B60-4B3D-4025-9EE9-18CD6852AA36}" sibTransId="{33F24F2A-5A54-4E18-B57D-41D2735F1FA3}"/>
    <dgm:cxn modelId="{E2462B2A-D649-4774-96D8-AECF2B982DD7}" type="presOf" srcId="{75E3EFC1-4700-423E-8E43-F6EF0290907C}" destId="{A7368D3D-D2FB-4AA7-AAD9-1ED18EFCF349}" srcOrd="0" destOrd="0" presId="urn:microsoft.com/office/officeart/2005/8/layout/radial6"/>
    <dgm:cxn modelId="{42D935BB-49B3-4ADB-A1BC-91D63CA792AF}" type="presParOf" srcId="{8911A479-4B60-43C7-B0D5-AB2F9955A36B}" destId="{42148F62-DB5E-4AAE-B52F-23F58E75C0F0}" srcOrd="0" destOrd="0" presId="urn:microsoft.com/office/officeart/2005/8/layout/radial6"/>
    <dgm:cxn modelId="{C0ACB190-DEDB-43D9-B894-92422AED9C80}" type="presParOf" srcId="{8911A479-4B60-43C7-B0D5-AB2F9955A36B}" destId="{2EFAFB0F-44E8-48D1-8FB5-BB8214B849C8}" srcOrd="1" destOrd="0" presId="urn:microsoft.com/office/officeart/2005/8/layout/radial6"/>
    <dgm:cxn modelId="{D94B0F58-58AE-4B4F-854E-874E38274E16}" type="presParOf" srcId="{8911A479-4B60-43C7-B0D5-AB2F9955A36B}" destId="{675E3D48-32A5-4F45-9146-A193C9584257}" srcOrd="2" destOrd="0" presId="urn:microsoft.com/office/officeart/2005/8/layout/radial6"/>
    <dgm:cxn modelId="{CB6ABB69-6A62-459B-9556-617DA7FF7D3C}" type="presParOf" srcId="{8911A479-4B60-43C7-B0D5-AB2F9955A36B}" destId="{6D343672-DF8D-48E8-B3B6-D560A493A2FB}" srcOrd="3" destOrd="0" presId="urn:microsoft.com/office/officeart/2005/8/layout/radial6"/>
    <dgm:cxn modelId="{7D8C63E8-FDDD-42A2-9D75-28B743DF37AD}" type="presParOf" srcId="{8911A479-4B60-43C7-B0D5-AB2F9955A36B}" destId="{D8B2517A-56EE-434F-8DD3-F4DD41961610}" srcOrd="4" destOrd="0" presId="urn:microsoft.com/office/officeart/2005/8/layout/radial6"/>
    <dgm:cxn modelId="{70DF3A49-BA12-41CC-8828-6E86EF965725}" type="presParOf" srcId="{8911A479-4B60-43C7-B0D5-AB2F9955A36B}" destId="{26987BED-EC4C-4BDF-B8A1-47D4EC4857AF}" srcOrd="5" destOrd="0" presId="urn:microsoft.com/office/officeart/2005/8/layout/radial6"/>
    <dgm:cxn modelId="{6D071750-A248-456C-8990-0CE089FF8574}" type="presParOf" srcId="{8911A479-4B60-43C7-B0D5-AB2F9955A36B}" destId="{A3387091-DD9B-4B6F-B93C-AE1F3E9F772F}" srcOrd="6" destOrd="0" presId="urn:microsoft.com/office/officeart/2005/8/layout/radial6"/>
    <dgm:cxn modelId="{08777DD9-2BBD-4D8A-BFC6-B6E5E6F79BFD}" type="presParOf" srcId="{8911A479-4B60-43C7-B0D5-AB2F9955A36B}" destId="{F8F4B33E-6604-411F-87E9-13C5F3F33505}" srcOrd="7" destOrd="0" presId="urn:microsoft.com/office/officeart/2005/8/layout/radial6"/>
    <dgm:cxn modelId="{E3EF3883-A47C-41A4-9D78-3D49A6DA1947}" type="presParOf" srcId="{8911A479-4B60-43C7-B0D5-AB2F9955A36B}" destId="{A2F2CB1C-564D-4DB5-B718-6C159BDA85F9}" srcOrd="8" destOrd="0" presId="urn:microsoft.com/office/officeart/2005/8/layout/radial6"/>
    <dgm:cxn modelId="{F9A79566-C1F4-41EE-8533-B79A524518F9}" type="presParOf" srcId="{8911A479-4B60-43C7-B0D5-AB2F9955A36B}" destId="{82C09B7D-6D51-4718-A5EE-CCCFF4BFC4CE}" srcOrd="9" destOrd="0" presId="urn:microsoft.com/office/officeart/2005/8/layout/radial6"/>
    <dgm:cxn modelId="{41B329F6-C144-4C51-A38D-EC38FFAE89D4}" type="presParOf" srcId="{8911A479-4B60-43C7-B0D5-AB2F9955A36B}" destId="{E4E29B72-9790-4371-9F5D-A864AF3A65AA}" srcOrd="10" destOrd="0" presId="urn:microsoft.com/office/officeart/2005/8/layout/radial6"/>
    <dgm:cxn modelId="{F5B6A7D0-0F81-4077-B742-947750D8A384}" type="presParOf" srcId="{8911A479-4B60-43C7-B0D5-AB2F9955A36B}" destId="{36CB18B4-06F1-409E-8947-2A2FECA16975}" srcOrd="11" destOrd="0" presId="urn:microsoft.com/office/officeart/2005/8/layout/radial6"/>
    <dgm:cxn modelId="{B6F78A20-78DC-4CCC-A1FA-859D34DC65C5}" type="presParOf" srcId="{8911A479-4B60-43C7-B0D5-AB2F9955A36B}" destId="{DEB3F0EC-7584-406D-A8BF-BF87F46ECAFE}" srcOrd="12" destOrd="0" presId="urn:microsoft.com/office/officeart/2005/8/layout/radial6"/>
    <dgm:cxn modelId="{C83F032C-30CD-49BF-AFB9-AD4E2C348A03}" type="presParOf" srcId="{8911A479-4B60-43C7-B0D5-AB2F9955A36B}" destId="{EF54A2BE-372D-4375-A6A0-9DD060E6F825}" srcOrd="13" destOrd="0" presId="urn:microsoft.com/office/officeart/2005/8/layout/radial6"/>
    <dgm:cxn modelId="{DCA2B91E-6A12-4BD6-81C5-2A653E4D2D7E}" type="presParOf" srcId="{8911A479-4B60-43C7-B0D5-AB2F9955A36B}" destId="{5E0E7A44-3735-4CA2-96A7-22995FA491E7}" srcOrd="14" destOrd="0" presId="urn:microsoft.com/office/officeart/2005/8/layout/radial6"/>
    <dgm:cxn modelId="{F4AA1C78-4223-4308-A9E4-7F21CE3F9C08}" type="presParOf" srcId="{8911A479-4B60-43C7-B0D5-AB2F9955A36B}" destId="{27AF0CA9-9C1B-47C9-A5F8-B648337F2642}" srcOrd="15" destOrd="0" presId="urn:microsoft.com/office/officeart/2005/8/layout/radial6"/>
    <dgm:cxn modelId="{8D441E29-9F68-4747-8D5C-963A829C1DEB}" type="presParOf" srcId="{8911A479-4B60-43C7-B0D5-AB2F9955A36B}" destId="{65F3C6E7-3388-499F-83EA-EAE7652B1EF0}" srcOrd="16" destOrd="0" presId="urn:microsoft.com/office/officeart/2005/8/layout/radial6"/>
    <dgm:cxn modelId="{E70E7858-70C4-4D70-803E-41B089CB50C4}" type="presParOf" srcId="{8911A479-4B60-43C7-B0D5-AB2F9955A36B}" destId="{3EE268FC-EB7D-4BEE-9000-46F7D96DE7B2}" srcOrd="17" destOrd="0" presId="urn:microsoft.com/office/officeart/2005/8/layout/radial6"/>
    <dgm:cxn modelId="{BDF557DC-80A4-4945-8AE2-201A47DD0B3C}" type="presParOf" srcId="{8911A479-4B60-43C7-B0D5-AB2F9955A36B}" destId="{EF552BC2-D6C3-4417-B29F-978475502DAA}" srcOrd="18" destOrd="0" presId="urn:microsoft.com/office/officeart/2005/8/layout/radial6"/>
    <dgm:cxn modelId="{E4DB0A6D-DA64-4C47-AF8C-A28052B10356}" type="presParOf" srcId="{8911A479-4B60-43C7-B0D5-AB2F9955A36B}" destId="{5AF2DD7E-A884-4DFF-8FF6-896449F27469}" srcOrd="19" destOrd="0" presId="urn:microsoft.com/office/officeart/2005/8/layout/radial6"/>
    <dgm:cxn modelId="{E74DC572-F8AC-4741-BC69-2199C3D07D22}" type="presParOf" srcId="{8911A479-4B60-43C7-B0D5-AB2F9955A36B}" destId="{16F14387-196C-4DF6-947B-59779A51B30D}" srcOrd="20" destOrd="0" presId="urn:microsoft.com/office/officeart/2005/8/layout/radial6"/>
    <dgm:cxn modelId="{60B5B76F-008F-46AC-B81F-2B772824FCFD}" type="presParOf" srcId="{8911A479-4B60-43C7-B0D5-AB2F9955A36B}" destId="{A6940028-9584-4181-A97C-69080E2D635A}" srcOrd="21" destOrd="0" presId="urn:microsoft.com/office/officeart/2005/8/layout/radial6"/>
    <dgm:cxn modelId="{3E2751D2-4C71-4374-8242-ADEF8D40DB6F}" type="presParOf" srcId="{8911A479-4B60-43C7-B0D5-AB2F9955A36B}" destId="{09B0E491-6CF3-4C7D-B35D-0CA0E02DAB4A}" srcOrd="22" destOrd="0" presId="urn:microsoft.com/office/officeart/2005/8/layout/radial6"/>
    <dgm:cxn modelId="{A03A22DB-3C48-4078-9ABA-69D4B26DDED8}" type="presParOf" srcId="{8911A479-4B60-43C7-B0D5-AB2F9955A36B}" destId="{20AE8F85-3A39-4CA5-89FB-0ED5E9C21CCD}" srcOrd="23" destOrd="0" presId="urn:microsoft.com/office/officeart/2005/8/layout/radial6"/>
    <dgm:cxn modelId="{33BC85D0-4810-4C9B-A6E8-F03A2EB7C665}" type="presParOf" srcId="{8911A479-4B60-43C7-B0D5-AB2F9955A36B}" destId="{A7368D3D-D2FB-4AA7-AAD9-1ED18EFCF349}" srcOrd="24"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3D7DF0-0FB0-4B6E-A9F2-CEFF660755ED}" type="doc">
      <dgm:prSet loTypeId="urn:microsoft.com/office/officeart/2005/8/layout/hList1" loCatId="list" qsTypeId="urn:microsoft.com/office/officeart/2005/8/quickstyle/simple1#1" qsCatId="simple" csTypeId="urn:microsoft.com/office/officeart/2005/8/colors/accent1_2#1" csCatId="accent1" phldr="1"/>
      <dgm:spPr/>
      <dgm:t>
        <a:bodyPr/>
        <a:lstStyle/>
        <a:p>
          <a:endParaRPr lang="ru-RU"/>
        </a:p>
      </dgm:t>
    </dgm:pt>
    <dgm:pt modelId="{B1F761A8-063D-4033-BEE5-F90A9A322FD6}">
      <dgm:prSet phldrT="[Текст]" custT="1"/>
      <dgm:spPr>
        <a:solidFill>
          <a:schemeClr val="tx2">
            <a:lumMod val="60000"/>
            <a:lumOff val="40000"/>
          </a:schemeClr>
        </a:solidFill>
      </dgm:spPr>
      <dgm:t>
        <a:bodyPr/>
        <a:lstStyle/>
        <a:p>
          <a:r>
            <a:rPr lang="ru-RU" sz="2000" b="1" u="sng" dirty="0" smtClean="0">
              <a:solidFill>
                <a:schemeClr val="tx1"/>
              </a:solidFill>
            </a:rPr>
            <a:t>Высокий уровень</a:t>
          </a:r>
          <a:endParaRPr lang="ru-RU" sz="2000" b="1" u="sng" dirty="0">
            <a:solidFill>
              <a:schemeClr val="tx1"/>
            </a:solidFill>
          </a:endParaRPr>
        </a:p>
      </dgm:t>
    </dgm:pt>
    <dgm:pt modelId="{23DBF6A8-3087-4868-ACE3-D4F22AD79B14}" type="parTrans" cxnId="{9D66B050-2DE6-4B86-8EDD-5CEA3C6EDAF1}">
      <dgm:prSet/>
      <dgm:spPr/>
      <dgm:t>
        <a:bodyPr/>
        <a:lstStyle/>
        <a:p>
          <a:endParaRPr lang="ru-RU"/>
        </a:p>
      </dgm:t>
    </dgm:pt>
    <dgm:pt modelId="{6E387D82-4291-4246-94D1-E8E7101B6794}" type="sibTrans" cxnId="{9D66B050-2DE6-4B86-8EDD-5CEA3C6EDAF1}">
      <dgm:prSet/>
      <dgm:spPr/>
      <dgm:t>
        <a:bodyPr/>
        <a:lstStyle/>
        <a:p>
          <a:endParaRPr lang="ru-RU"/>
        </a:p>
      </dgm:t>
    </dgm:pt>
    <dgm:pt modelId="{3E144B66-DB80-4B11-B465-D0CCCF2975B7}">
      <dgm:prSet phldrT="[Текст]"/>
      <dgm:spPr>
        <a:solidFill>
          <a:schemeClr val="bg1">
            <a:alpha val="90000"/>
          </a:schemeClr>
        </a:solidFill>
        <a:ln>
          <a:solidFill>
            <a:schemeClr val="bg2">
              <a:lumMod val="50000"/>
              <a:alpha val="90000"/>
            </a:schemeClr>
          </a:solidFill>
        </a:ln>
      </dgm:spPr>
      <dgm:t>
        <a:bodyPr/>
        <a:lstStyle/>
        <a:p>
          <a:pPr algn="l"/>
          <a:r>
            <a:rPr lang="ru-RU" dirty="0" smtClean="0"/>
            <a:t>Пересказ составлен самостоятельно, полностью передает содержание текста, соблюдается связность и последовательность изложения. Употребляются разнообразные средства в соответствии с текстом произведения. При пересказе в основном соблюдаются грамматические нормы родного языка. Речь плавная, паузы единичны.</a:t>
          </a:r>
          <a:endParaRPr lang="ru-RU" dirty="0"/>
        </a:p>
      </dgm:t>
    </dgm:pt>
    <dgm:pt modelId="{74D5052D-5098-40BA-8486-ED886BF2B5B4}" type="parTrans" cxnId="{00E9A80C-5DCB-4411-AA82-E8DD2DE631E9}">
      <dgm:prSet/>
      <dgm:spPr/>
      <dgm:t>
        <a:bodyPr/>
        <a:lstStyle/>
        <a:p>
          <a:endParaRPr lang="ru-RU"/>
        </a:p>
      </dgm:t>
    </dgm:pt>
    <dgm:pt modelId="{7E4DD055-3BCE-4AB8-8C78-EBDE93F783AC}" type="sibTrans" cxnId="{00E9A80C-5DCB-4411-AA82-E8DD2DE631E9}">
      <dgm:prSet/>
      <dgm:spPr/>
      <dgm:t>
        <a:bodyPr/>
        <a:lstStyle/>
        <a:p>
          <a:endParaRPr lang="ru-RU"/>
        </a:p>
      </dgm:t>
    </dgm:pt>
    <dgm:pt modelId="{DDE1A58B-1C18-414D-A1B2-DCA808B8027C}">
      <dgm:prSet phldrT="[Текст]" custT="1"/>
      <dgm:spPr>
        <a:solidFill>
          <a:schemeClr val="tx2">
            <a:lumMod val="60000"/>
            <a:lumOff val="40000"/>
          </a:schemeClr>
        </a:solidFill>
      </dgm:spPr>
      <dgm:t>
        <a:bodyPr/>
        <a:lstStyle/>
        <a:p>
          <a:r>
            <a:rPr lang="ru-RU" sz="2000" b="1" u="sng" dirty="0" smtClean="0">
              <a:solidFill>
                <a:schemeClr val="tx1"/>
              </a:solidFill>
            </a:rPr>
            <a:t>Средний уровень</a:t>
          </a:r>
          <a:endParaRPr lang="ru-RU" sz="2000" b="1" u="sng" dirty="0">
            <a:solidFill>
              <a:schemeClr val="tx1"/>
            </a:solidFill>
          </a:endParaRPr>
        </a:p>
      </dgm:t>
    </dgm:pt>
    <dgm:pt modelId="{A3E0D8F1-83B5-4257-A463-ACC3019C55A4}" type="parTrans" cxnId="{48F8872F-3EC1-4F3D-83D0-B06F6433C293}">
      <dgm:prSet/>
      <dgm:spPr/>
      <dgm:t>
        <a:bodyPr/>
        <a:lstStyle/>
        <a:p>
          <a:endParaRPr lang="ru-RU"/>
        </a:p>
      </dgm:t>
    </dgm:pt>
    <dgm:pt modelId="{0650B26E-988A-446D-A97D-6EB74B376A7F}" type="sibTrans" cxnId="{48F8872F-3EC1-4F3D-83D0-B06F6433C293}">
      <dgm:prSet/>
      <dgm:spPr/>
      <dgm:t>
        <a:bodyPr/>
        <a:lstStyle/>
        <a:p>
          <a:endParaRPr lang="ru-RU"/>
        </a:p>
      </dgm:t>
    </dgm:pt>
    <dgm:pt modelId="{AC1E731E-3269-4CF9-9F9C-A17EB4898A5F}">
      <dgm:prSet phldrT="[Текст]"/>
      <dgm:spPr>
        <a:solidFill>
          <a:schemeClr val="bg1">
            <a:alpha val="90000"/>
          </a:schemeClr>
        </a:solidFill>
        <a:ln>
          <a:solidFill>
            <a:schemeClr val="bg2">
              <a:lumMod val="50000"/>
              <a:alpha val="90000"/>
            </a:schemeClr>
          </a:solidFill>
        </a:ln>
      </dgm:spPr>
      <dgm:t>
        <a:bodyPr/>
        <a:lstStyle/>
        <a:p>
          <a:r>
            <a:rPr lang="ru-RU" dirty="0" smtClean="0"/>
            <a:t>Пересказ составлен с помощью (побуждения, стимулирующих и наводящих вопросов). Отмечаются отдельные нарушения связного воспроизведения текста, единичные смысловые несоответствия, отсутствие художественно-стилистических элементов; единичные нарушения структуры предложений, большое количество пауз.</a:t>
          </a:r>
          <a:endParaRPr lang="ru-RU" dirty="0"/>
        </a:p>
      </dgm:t>
    </dgm:pt>
    <dgm:pt modelId="{570125D7-2396-4E74-9A0E-90E012CD0736}" type="parTrans" cxnId="{07B762FB-BF22-4AA8-88F3-FACB6277C478}">
      <dgm:prSet/>
      <dgm:spPr/>
      <dgm:t>
        <a:bodyPr/>
        <a:lstStyle/>
        <a:p>
          <a:endParaRPr lang="ru-RU"/>
        </a:p>
      </dgm:t>
    </dgm:pt>
    <dgm:pt modelId="{0E5F0F86-CD18-4A11-9697-5C9DA19A2506}" type="sibTrans" cxnId="{07B762FB-BF22-4AA8-88F3-FACB6277C478}">
      <dgm:prSet/>
      <dgm:spPr/>
      <dgm:t>
        <a:bodyPr/>
        <a:lstStyle/>
        <a:p>
          <a:endParaRPr lang="ru-RU"/>
        </a:p>
      </dgm:t>
    </dgm:pt>
    <dgm:pt modelId="{BBA8473E-9D2A-4CA1-AECE-A5425E3E4A89}">
      <dgm:prSet phldrT="[Текст]" custT="1"/>
      <dgm:spPr>
        <a:solidFill>
          <a:schemeClr val="tx2">
            <a:lumMod val="60000"/>
            <a:lumOff val="40000"/>
          </a:schemeClr>
        </a:solidFill>
      </dgm:spPr>
      <dgm:t>
        <a:bodyPr/>
        <a:lstStyle/>
        <a:p>
          <a:r>
            <a:rPr lang="ru-RU" sz="2000" b="1" u="sng" dirty="0" smtClean="0">
              <a:solidFill>
                <a:schemeClr val="tx1"/>
              </a:solidFill>
            </a:rPr>
            <a:t>Низкий уровень</a:t>
          </a:r>
          <a:endParaRPr lang="ru-RU" sz="2000" b="1" u="sng" dirty="0">
            <a:solidFill>
              <a:schemeClr val="tx1"/>
            </a:solidFill>
          </a:endParaRPr>
        </a:p>
      </dgm:t>
    </dgm:pt>
    <dgm:pt modelId="{E1C724D7-BC63-406F-A9C9-8DE31466ABA2}" type="parTrans" cxnId="{D8E120F2-749B-4185-86E7-9CF5B1CD3377}">
      <dgm:prSet/>
      <dgm:spPr/>
      <dgm:t>
        <a:bodyPr/>
        <a:lstStyle/>
        <a:p>
          <a:endParaRPr lang="ru-RU"/>
        </a:p>
      </dgm:t>
    </dgm:pt>
    <dgm:pt modelId="{13322659-4115-410E-9179-AD7805506D0C}" type="sibTrans" cxnId="{D8E120F2-749B-4185-86E7-9CF5B1CD3377}">
      <dgm:prSet/>
      <dgm:spPr/>
      <dgm:t>
        <a:bodyPr/>
        <a:lstStyle/>
        <a:p>
          <a:endParaRPr lang="ru-RU"/>
        </a:p>
      </dgm:t>
    </dgm:pt>
    <dgm:pt modelId="{8887D339-54ED-401F-AA48-BBE6D282D0C5}">
      <dgm:prSet phldrT="[Текст]"/>
      <dgm:spPr>
        <a:solidFill>
          <a:schemeClr val="bg1">
            <a:alpha val="90000"/>
          </a:schemeClr>
        </a:solidFill>
        <a:ln>
          <a:solidFill>
            <a:schemeClr val="bg2">
              <a:lumMod val="50000"/>
              <a:alpha val="90000"/>
            </a:schemeClr>
          </a:solidFill>
        </a:ln>
      </dgm:spPr>
      <dgm:t>
        <a:bodyPr/>
        <a:lstStyle/>
        <a:p>
          <a:r>
            <a:rPr lang="ru-RU" dirty="0" smtClean="0"/>
            <a:t>Пересказ составлен по наводящим вопросам. Связность изложения значительно нарушена. Отмечаются пропуски частей текста, смысловые ошибки. Нарушается последовательность изложения. Отмечаются бедность и однообразие употребляемых языковых средств, нарушения структуры предложений</a:t>
          </a:r>
          <a:endParaRPr lang="ru-RU" dirty="0"/>
        </a:p>
      </dgm:t>
    </dgm:pt>
    <dgm:pt modelId="{DD30DB7D-46EA-4404-8F25-8C6219280501}" type="parTrans" cxnId="{9217F906-CD7C-4E42-9781-C0C9677CB5B5}">
      <dgm:prSet/>
      <dgm:spPr/>
      <dgm:t>
        <a:bodyPr/>
        <a:lstStyle/>
        <a:p>
          <a:endParaRPr lang="ru-RU"/>
        </a:p>
      </dgm:t>
    </dgm:pt>
    <dgm:pt modelId="{D03D00C6-8389-4DD7-B021-9B3D3198CFA2}" type="sibTrans" cxnId="{9217F906-CD7C-4E42-9781-C0C9677CB5B5}">
      <dgm:prSet/>
      <dgm:spPr/>
      <dgm:t>
        <a:bodyPr/>
        <a:lstStyle/>
        <a:p>
          <a:endParaRPr lang="ru-RU"/>
        </a:p>
      </dgm:t>
    </dgm:pt>
    <dgm:pt modelId="{325090DA-006B-4BF3-94AE-BA87E893EDDE}" type="pres">
      <dgm:prSet presAssocID="{C03D7DF0-0FB0-4B6E-A9F2-CEFF660755ED}" presName="Name0" presStyleCnt="0">
        <dgm:presLayoutVars>
          <dgm:dir/>
          <dgm:animLvl val="lvl"/>
          <dgm:resizeHandles val="exact"/>
        </dgm:presLayoutVars>
      </dgm:prSet>
      <dgm:spPr/>
      <dgm:t>
        <a:bodyPr/>
        <a:lstStyle/>
        <a:p>
          <a:endParaRPr lang="ru-RU"/>
        </a:p>
      </dgm:t>
    </dgm:pt>
    <dgm:pt modelId="{E4B65A4B-A398-4EB9-AD26-C16BE95C96E7}" type="pres">
      <dgm:prSet presAssocID="{B1F761A8-063D-4033-BEE5-F90A9A322FD6}" presName="composite" presStyleCnt="0"/>
      <dgm:spPr/>
    </dgm:pt>
    <dgm:pt modelId="{3E6CF5E9-AE64-430B-9B15-06E53687B04B}" type="pres">
      <dgm:prSet presAssocID="{B1F761A8-063D-4033-BEE5-F90A9A322FD6}" presName="parTx" presStyleLbl="alignNode1" presStyleIdx="0" presStyleCnt="3" custLinFactY="-9509" custLinFactNeighborX="-103" custLinFactNeighborY="-100000">
        <dgm:presLayoutVars>
          <dgm:chMax val="0"/>
          <dgm:chPref val="0"/>
          <dgm:bulletEnabled val="1"/>
        </dgm:presLayoutVars>
      </dgm:prSet>
      <dgm:spPr/>
      <dgm:t>
        <a:bodyPr/>
        <a:lstStyle/>
        <a:p>
          <a:endParaRPr lang="ru-RU"/>
        </a:p>
      </dgm:t>
    </dgm:pt>
    <dgm:pt modelId="{11244103-140A-441D-8388-B873B2471B0C}" type="pres">
      <dgm:prSet presAssocID="{B1F761A8-063D-4033-BEE5-F90A9A322FD6}" presName="desTx" presStyleLbl="alignAccFollowNode1" presStyleIdx="0" presStyleCnt="3" custScaleY="131672" custLinFactNeighborX="-103" custLinFactNeighborY="25500">
        <dgm:presLayoutVars>
          <dgm:bulletEnabled val="1"/>
        </dgm:presLayoutVars>
      </dgm:prSet>
      <dgm:spPr/>
      <dgm:t>
        <a:bodyPr/>
        <a:lstStyle/>
        <a:p>
          <a:endParaRPr lang="ru-RU"/>
        </a:p>
      </dgm:t>
    </dgm:pt>
    <dgm:pt modelId="{5DCB5AD7-B2EB-44EC-B410-546692239CD7}" type="pres">
      <dgm:prSet presAssocID="{6E387D82-4291-4246-94D1-E8E7101B6794}" presName="space" presStyleCnt="0"/>
      <dgm:spPr/>
    </dgm:pt>
    <dgm:pt modelId="{15180E4D-B84F-4EA0-A493-1A2D22000D9D}" type="pres">
      <dgm:prSet presAssocID="{DDE1A58B-1C18-414D-A1B2-DCA808B8027C}" presName="composite" presStyleCnt="0"/>
      <dgm:spPr/>
    </dgm:pt>
    <dgm:pt modelId="{4DE28C06-0CD5-435A-8CEF-228D328624CB}" type="pres">
      <dgm:prSet presAssocID="{DDE1A58B-1C18-414D-A1B2-DCA808B8027C}" presName="parTx" presStyleLbl="alignNode1" presStyleIdx="1" presStyleCnt="3" custLinFactY="-59285" custLinFactNeighborX="-928" custLinFactNeighborY="-100000">
        <dgm:presLayoutVars>
          <dgm:chMax val="0"/>
          <dgm:chPref val="0"/>
          <dgm:bulletEnabled val="1"/>
        </dgm:presLayoutVars>
      </dgm:prSet>
      <dgm:spPr/>
      <dgm:t>
        <a:bodyPr/>
        <a:lstStyle/>
        <a:p>
          <a:endParaRPr lang="ru-RU"/>
        </a:p>
      </dgm:t>
    </dgm:pt>
    <dgm:pt modelId="{AF5C536D-83E5-487F-9BEC-147AD3AE02FD}" type="pres">
      <dgm:prSet presAssocID="{DDE1A58B-1C18-414D-A1B2-DCA808B8027C}" presName="desTx" presStyleLbl="alignAccFollowNode1" presStyleIdx="1" presStyleCnt="3" custScaleY="131281" custLinFactNeighborX="-928" custLinFactNeighborY="17097">
        <dgm:presLayoutVars>
          <dgm:bulletEnabled val="1"/>
        </dgm:presLayoutVars>
      </dgm:prSet>
      <dgm:spPr/>
      <dgm:t>
        <a:bodyPr/>
        <a:lstStyle/>
        <a:p>
          <a:endParaRPr lang="ru-RU"/>
        </a:p>
      </dgm:t>
    </dgm:pt>
    <dgm:pt modelId="{BAFCBBDD-096E-4354-B146-741D5C2FBB73}" type="pres">
      <dgm:prSet presAssocID="{0650B26E-988A-446D-A97D-6EB74B376A7F}" presName="space" presStyleCnt="0"/>
      <dgm:spPr/>
    </dgm:pt>
    <dgm:pt modelId="{7472A8F3-A6CC-418A-A509-E39C05A71FD7}" type="pres">
      <dgm:prSet presAssocID="{BBA8473E-9D2A-4CA1-AECE-A5425E3E4A89}" presName="composite" presStyleCnt="0"/>
      <dgm:spPr/>
    </dgm:pt>
    <dgm:pt modelId="{3A075B30-43E8-4792-ABD6-4FB4A3F53C9F}" type="pres">
      <dgm:prSet presAssocID="{BBA8473E-9D2A-4CA1-AECE-A5425E3E4A89}" presName="parTx" presStyleLbl="alignNode1" presStyleIdx="2" presStyleCnt="3" custLinFactY="-42617" custLinFactNeighborX="1075" custLinFactNeighborY="-100000">
        <dgm:presLayoutVars>
          <dgm:chMax val="0"/>
          <dgm:chPref val="0"/>
          <dgm:bulletEnabled val="1"/>
        </dgm:presLayoutVars>
      </dgm:prSet>
      <dgm:spPr/>
      <dgm:t>
        <a:bodyPr/>
        <a:lstStyle/>
        <a:p>
          <a:endParaRPr lang="ru-RU"/>
        </a:p>
      </dgm:t>
    </dgm:pt>
    <dgm:pt modelId="{A92571A2-3412-4434-A4DB-203E1BC3BD7A}" type="pres">
      <dgm:prSet presAssocID="{BBA8473E-9D2A-4CA1-AECE-A5425E3E4A89}" presName="desTx" presStyleLbl="alignAccFollowNode1" presStyleIdx="2" presStyleCnt="3" custScaleY="130333" custLinFactNeighborX="3905" custLinFactNeighborY="9716">
        <dgm:presLayoutVars>
          <dgm:bulletEnabled val="1"/>
        </dgm:presLayoutVars>
      </dgm:prSet>
      <dgm:spPr/>
      <dgm:t>
        <a:bodyPr/>
        <a:lstStyle/>
        <a:p>
          <a:endParaRPr lang="ru-RU"/>
        </a:p>
      </dgm:t>
    </dgm:pt>
  </dgm:ptLst>
  <dgm:cxnLst>
    <dgm:cxn modelId="{57C6BB91-587C-43DE-8784-9CD9CB7C1F55}" type="presOf" srcId="{BBA8473E-9D2A-4CA1-AECE-A5425E3E4A89}" destId="{3A075B30-43E8-4792-ABD6-4FB4A3F53C9F}" srcOrd="0" destOrd="0" presId="urn:microsoft.com/office/officeart/2005/8/layout/hList1"/>
    <dgm:cxn modelId="{48F8872F-3EC1-4F3D-83D0-B06F6433C293}" srcId="{C03D7DF0-0FB0-4B6E-A9F2-CEFF660755ED}" destId="{DDE1A58B-1C18-414D-A1B2-DCA808B8027C}" srcOrd="1" destOrd="0" parTransId="{A3E0D8F1-83B5-4257-A463-ACC3019C55A4}" sibTransId="{0650B26E-988A-446D-A97D-6EB74B376A7F}"/>
    <dgm:cxn modelId="{07B762FB-BF22-4AA8-88F3-FACB6277C478}" srcId="{DDE1A58B-1C18-414D-A1B2-DCA808B8027C}" destId="{AC1E731E-3269-4CF9-9F9C-A17EB4898A5F}" srcOrd="0" destOrd="0" parTransId="{570125D7-2396-4E74-9A0E-90E012CD0736}" sibTransId="{0E5F0F86-CD18-4A11-9697-5C9DA19A2506}"/>
    <dgm:cxn modelId="{F77C0B96-6916-4A9F-821D-10B60141F6EC}" type="presOf" srcId="{AC1E731E-3269-4CF9-9F9C-A17EB4898A5F}" destId="{AF5C536D-83E5-487F-9BEC-147AD3AE02FD}" srcOrd="0" destOrd="0" presId="urn:microsoft.com/office/officeart/2005/8/layout/hList1"/>
    <dgm:cxn modelId="{64A5F2A4-98F2-451D-964C-22BF77F195EB}" type="presOf" srcId="{DDE1A58B-1C18-414D-A1B2-DCA808B8027C}" destId="{4DE28C06-0CD5-435A-8CEF-228D328624CB}" srcOrd="0" destOrd="0" presId="urn:microsoft.com/office/officeart/2005/8/layout/hList1"/>
    <dgm:cxn modelId="{00E9A80C-5DCB-4411-AA82-E8DD2DE631E9}" srcId="{B1F761A8-063D-4033-BEE5-F90A9A322FD6}" destId="{3E144B66-DB80-4B11-B465-D0CCCF2975B7}" srcOrd="0" destOrd="0" parTransId="{74D5052D-5098-40BA-8486-ED886BF2B5B4}" sibTransId="{7E4DD055-3BCE-4AB8-8C78-EBDE93F783AC}"/>
    <dgm:cxn modelId="{33891F00-0605-4F30-A287-F98EF9708686}" type="presOf" srcId="{3E144B66-DB80-4B11-B465-D0CCCF2975B7}" destId="{11244103-140A-441D-8388-B873B2471B0C}" srcOrd="0" destOrd="0" presId="urn:microsoft.com/office/officeart/2005/8/layout/hList1"/>
    <dgm:cxn modelId="{DC34217A-0EDF-496A-999E-C6E0859D8882}" type="presOf" srcId="{C03D7DF0-0FB0-4B6E-A9F2-CEFF660755ED}" destId="{325090DA-006B-4BF3-94AE-BA87E893EDDE}" srcOrd="0" destOrd="0" presId="urn:microsoft.com/office/officeart/2005/8/layout/hList1"/>
    <dgm:cxn modelId="{D8E120F2-749B-4185-86E7-9CF5B1CD3377}" srcId="{C03D7DF0-0FB0-4B6E-A9F2-CEFF660755ED}" destId="{BBA8473E-9D2A-4CA1-AECE-A5425E3E4A89}" srcOrd="2" destOrd="0" parTransId="{E1C724D7-BC63-406F-A9C9-8DE31466ABA2}" sibTransId="{13322659-4115-410E-9179-AD7805506D0C}"/>
    <dgm:cxn modelId="{28BD5B54-7380-4398-9D3F-E4D71F261937}" type="presOf" srcId="{8887D339-54ED-401F-AA48-BBE6D282D0C5}" destId="{A92571A2-3412-4434-A4DB-203E1BC3BD7A}" srcOrd="0" destOrd="0" presId="urn:microsoft.com/office/officeart/2005/8/layout/hList1"/>
    <dgm:cxn modelId="{B1D3DA7D-F2F0-4C9A-83ED-7D26794E39B1}" type="presOf" srcId="{B1F761A8-063D-4033-BEE5-F90A9A322FD6}" destId="{3E6CF5E9-AE64-430B-9B15-06E53687B04B}" srcOrd="0" destOrd="0" presId="urn:microsoft.com/office/officeart/2005/8/layout/hList1"/>
    <dgm:cxn modelId="{9D66B050-2DE6-4B86-8EDD-5CEA3C6EDAF1}" srcId="{C03D7DF0-0FB0-4B6E-A9F2-CEFF660755ED}" destId="{B1F761A8-063D-4033-BEE5-F90A9A322FD6}" srcOrd="0" destOrd="0" parTransId="{23DBF6A8-3087-4868-ACE3-D4F22AD79B14}" sibTransId="{6E387D82-4291-4246-94D1-E8E7101B6794}"/>
    <dgm:cxn modelId="{9217F906-CD7C-4E42-9781-C0C9677CB5B5}" srcId="{BBA8473E-9D2A-4CA1-AECE-A5425E3E4A89}" destId="{8887D339-54ED-401F-AA48-BBE6D282D0C5}" srcOrd="0" destOrd="0" parTransId="{DD30DB7D-46EA-4404-8F25-8C6219280501}" sibTransId="{D03D00C6-8389-4DD7-B021-9B3D3198CFA2}"/>
    <dgm:cxn modelId="{D2F313DB-E9D6-46DC-AF28-95F6CE3BD64C}" type="presParOf" srcId="{325090DA-006B-4BF3-94AE-BA87E893EDDE}" destId="{E4B65A4B-A398-4EB9-AD26-C16BE95C96E7}" srcOrd="0" destOrd="0" presId="urn:microsoft.com/office/officeart/2005/8/layout/hList1"/>
    <dgm:cxn modelId="{8354D2FB-1344-4F94-A187-404B771F117D}" type="presParOf" srcId="{E4B65A4B-A398-4EB9-AD26-C16BE95C96E7}" destId="{3E6CF5E9-AE64-430B-9B15-06E53687B04B}" srcOrd="0" destOrd="0" presId="urn:microsoft.com/office/officeart/2005/8/layout/hList1"/>
    <dgm:cxn modelId="{EF9D8B43-D895-47C1-8470-185A4252B1B9}" type="presParOf" srcId="{E4B65A4B-A398-4EB9-AD26-C16BE95C96E7}" destId="{11244103-140A-441D-8388-B873B2471B0C}" srcOrd="1" destOrd="0" presId="urn:microsoft.com/office/officeart/2005/8/layout/hList1"/>
    <dgm:cxn modelId="{C4B80CCA-9AAB-4DBA-B313-7F75BDDFF9C8}" type="presParOf" srcId="{325090DA-006B-4BF3-94AE-BA87E893EDDE}" destId="{5DCB5AD7-B2EB-44EC-B410-546692239CD7}" srcOrd="1" destOrd="0" presId="urn:microsoft.com/office/officeart/2005/8/layout/hList1"/>
    <dgm:cxn modelId="{3F246DF5-5EB8-4912-A7F1-B7551D3D384E}" type="presParOf" srcId="{325090DA-006B-4BF3-94AE-BA87E893EDDE}" destId="{15180E4D-B84F-4EA0-A493-1A2D22000D9D}" srcOrd="2" destOrd="0" presId="urn:microsoft.com/office/officeart/2005/8/layout/hList1"/>
    <dgm:cxn modelId="{FB28D486-E9E0-4FF4-B570-5EDA2F7E689E}" type="presParOf" srcId="{15180E4D-B84F-4EA0-A493-1A2D22000D9D}" destId="{4DE28C06-0CD5-435A-8CEF-228D328624CB}" srcOrd="0" destOrd="0" presId="urn:microsoft.com/office/officeart/2005/8/layout/hList1"/>
    <dgm:cxn modelId="{8FC7F662-CA86-422E-A73E-5C863C27A251}" type="presParOf" srcId="{15180E4D-B84F-4EA0-A493-1A2D22000D9D}" destId="{AF5C536D-83E5-487F-9BEC-147AD3AE02FD}" srcOrd="1" destOrd="0" presId="urn:microsoft.com/office/officeart/2005/8/layout/hList1"/>
    <dgm:cxn modelId="{DFE574B1-6153-4B81-B84F-07D56DF885EE}" type="presParOf" srcId="{325090DA-006B-4BF3-94AE-BA87E893EDDE}" destId="{BAFCBBDD-096E-4354-B146-741D5C2FBB73}" srcOrd="3" destOrd="0" presId="urn:microsoft.com/office/officeart/2005/8/layout/hList1"/>
    <dgm:cxn modelId="{3928D685-FD22-487C-83C2-EFE359177765}" type="presParOf" srcId="{325090DA-006B-4BF3-94AE-BA87E893EDDE}" destId="{7472A8F3-A6CC-418A-A509-E39C05A71FD7}" srcOrd="4" destOrd="0" presId="urn:microsoft.com/office/officeart/2005/8/layout/hList1"/>
    <dgm:cxn modelId="{74C9554D-A717-4717-B95E-E8BFF6F89DB6}" type="presParOf" srcId="{7472A8F3-A6CC-418A-A509-E39C05A71FD7}" destId="{3A075B30-43E8-4792-ABD6-4FB4A3F53C9F}" srcOrd="0" destOrd="0" presId="urn:microsoft.com/office/officeart/2005/8/layout/hList1"/>
    <dgm:cxn modelId="{06218BDD-EF92-431A-A3F8-AE9A1A65A465}" type="presParOf" srcId="{7472A8F3-A6CC-418A-A509-E39C05A71FD7}" destId="{A92571A2-3412-4434-A4DB-203E1BC3BD7A}"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634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5E52D609-933C-4C86-A5AF-FF4E5A6591D2}" type="datetimeFigureOut">
              <a:rPr lang="ru-RU"/>
              <a:pPr>
                <a:defRPr/>
              </a:pPr>
              <a:t>25.03.2018</a:t>
            </a:fld>
            <a:endParaRPr lang="ru-RU"/>
          </a:p>
        </p:txBody>
      </p:sp>
      <p:sp>
        <p:nvSpPr>
          <p:cNvPr id="13316"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34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34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634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DA8D695-0E02-4135-B543-F050B974099B}"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B26596F2-C5E0-4C8B-9582-30817D7D438B}" type="datetimeFigureOut">
              <a:rPr lang="ru-RU"/>
              <a:pPr>
                <a:defRPr/>
              </a:pPr>
              <a:t>25.03.2018</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CE45252E-77C4-47F8-9775-F0509254EC5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AA4B74AD-3D9A-4D90-9BF0-EA1856376786}" type="datetimeFigureOut">
              <a:rPr lang="ru-RU"/>
              <a:pPr>
                <a:defRPr/>
              </a:pPr>
              <a:t>25.03.2018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FFEBC26-A1E8-4382-AF1C-0A2731DBD9E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B015A290-AFC7-4272-97C5-2556872D990C}" type="datetimeFigureOut">
              <a:rPr lang="ru-RU"/>
              <a:pPr>
                <a:defRPr/>
              </a:pPr>
              <a:t>25.03.2018</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B5546EAF-EE0E-4538-B088-8BCFC0EBD90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9E87D0C-7082-475B-9B44-B79F70D6E5EC}" type="datetimeFigureOut">
              <a:rPr lang="ru-RU"/>
              <a:pPr>
                <a:defRPr/>
              </a:pPr>
              <a:t>25.03.2018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AF35B755-4C57-490C-88D0-57C738B6524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fld id="{E480159B-EB55-487F-90C8-FEB9123D372F}" type="datetimeFigureOut">
              <a:rPr lang="ru-RU"/>
              <a:pPr>
                <a:defRPr/>
              </a:pPr>
              <a:t>25.03.2018</a:t>
            </a:fld>
            <a:endParaRPr lang="ru-RU"/>
          </a:p>
        </p:txBody>
      </p:sp>
      <p:sp>
        <p:nvSpPr>
          <p:cNvPr id="11" name="Footer Placeholder 4"/>
          <p:cNvSpPr>
            <a:spLocks noGrp="1"/>
          </p:cNvSpPr>
          <p:nvPr>
            <p:ph type="ftr" sz="quarter" idx="11"/>
          </p:nvPr>
        </p:nvSpPr>
        <p:spPr/>
        <p:txBody>
          <a:bodyPr/>
          <a:lstStyle>
            <a:lvl1pPr>
              <a:defRPr/>
            </a:lvl1pPr>
          </a:lstStyle>
          <a:p>
            <a:pPr>
              <a:defRPr/>
            </a:pPr>
            <a:endParaRPr lang="ru-RU"/>
          </a:p>
        </p:txBody>
      </p:sp>
      <p:sp>
        <p:nvSpPr>
          <p:cNvPr id="12" name="Slide Number Placeholder 5"/>
          <p:cNvSpPr>
            <a:spLocks noGrp="1"/>
          </p:cNvSpPr>
          <p:nvPr>
            <p:ph type="sldNum" sz="quarter" idx="12"/>
          </p:nvPr>
        </p:nvSpPr>
        <p:spPr/>
        <p:txBody>
          <a:bodyPr/>
          <a:lstStyle>
            <a:lvl1pPr>
              <a:defRPr/>
            </a:lvl1pPr>
          </a:lstStyle>
          <a:p>
            <a:pPr>
              <a:defRPr/>
            </a:pPr>
            <a:fld id="{9594F83E-F5A4-4990-8683-7D77FE334BB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47E5A38B-C0AA-4FD0-920D-B649C6DB24D1}" type="datetimeFigureOut">
              <a:rPr lang="ru-RU"/>
              <a:pPr>
                <a:defRPr/>
              </a:pPr>
              <a:t>25.03.2018</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92467C60-9F5C-48C3-8041-C18C69FF9F67}"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768025E2-91DE-485A-A32C-F862D450A06E}" type="datetimeFigureOut">
              <a:rPr lang="ru-RU"/>
              <a:pPr>
                <a:defRPr/>
              </a:pPr>
              <a:t>25.03.2018</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9B400B79-F011-4317-95DA-65D90D2B755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EF9341A-FE33-43B0-9779-F0F2A2DB2E3D}" type="datetimeFigureOut">
              <a:rPr lang="ru-RU"/>
              <a:pPr>
                <a:defRPr/>
              </a:pPr>
              <a:t>25.03.2018</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7B59C3E8-FC6D-4545-8163-3774712EA5D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9" name="Date Placeholder 1"/>
          <p:cNvSpPr>
            <a:spLocks noGrp="1"/>
          </p:cNvSpPr>
          <p:nvPr>
            <p:ph type="dt" sz="half" idx="10"/>
          </p:nvPr>
        </p:nvSpPr>
        <p:spPr/>
        <p:txBody>
          <a:bodyPr/>
          <a:lstStyle>
            <a:lvl1pPr>
              <a:defRPr/>
            </a:lvl1pPr>
          </a:lstStyle>
          <a:p>
            <a:pPr>
              <a:defRPr/>
            </a:pPr>
            <a:fld id="{0ADF6296-6DCC-444E-B497-810BC5437EEE}" type="datetimeFigureOut">
              <a:rPr lang="ru-RU"/>
              <a:pPr>
                <a:defRPr/>
              </a:pPr>
              <a:t>25.03.2018</a:t>
            </a:fld>
            <a:endParaRPr lang="ru-RU"/>
          </a:p>
        </p:txBody>
      </p:sp>
      <p:sp>
        <p:nvSpPr>
          <p:cNvPr id="10" name="Footer Placeholder 2"/>
          <p:cNvSpPr>
            <a:spLocks noGrp="1"/>
          </p:cNvSpPr>
          <p:nvPr>
            <p:ph type="ftr" sz="quarter" idx="11"/>
          </p:nvPr>
        </p:nvSpPr>
        <p:spPr/>
        <p:txBody>
          <a:bodyPr/>
          <a:lstStyle>
            <a:lvl1pPr>
              <a:defRPr/>
            </a:lvl1pPr>
          </a:lstStyle>
          <a:p>
            <a:pPr>
              <a:defRPr/>
            </a:pPr>
            <a:endParaRPr lang="ru-RU"/>
          </a:p>
        </p:txBody>
      </p:sp>
      <p:sp>
        <p:nvSpPr>
          <p:cNvPr id="11" name="Slide Number Placeholder 3"/>
          <p:cNvSpPr>
            <a:spLocks noGrp="1"/>
          </p:cNvSpPr>
          <p:nvPr>
            <p:ph type="sldNum" sz="quarter" idx="12"/>
          </p:nvPr>
        </p:nvSpPr>
        <p:spPr/>
        <p:txBody>
          <a:bodyPr/>
          <a:lstStyle>
            <a:lvl1pPr>
              <a:defRPr/>
            </a:lvl1pPr>
          </a:lstStyle>
          <a:p>
            <a:pPr>
              <a:defRPr/>
            </a:pPr>
            <a:fld id="{1531A41B-F1A9-4B5F-A3FD-B67C289B1446}"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5D798968-7410-4B31-9108-D528613CD33F}" type="datetimeFigureOut">
              <a:rPr lang="ru-RU"/>
              <a:pPr>
                <a:defRPr/>
              </a:pPr>
              <a:t>25.03.2018</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EEB1F7F1-7F6F-4E2B-B129-23D2EBA9A1C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91F45EA8-78CD-418F-A9F3-0E1576C2303C}" type="datetimeFigureOut">
              <a:rPr lang="ru-RU"/>
              <a:pPr>
                <a:defRPr/>
              </a:pPr>
              <a:t>25.03.2018</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005CE8A2-7111-4E09-BA44-6AD13FD64912}"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cs typeface="+mn-cs"/>
              </a:defRPr>
            </a:lvl1pPr>
          </a:lstStyle>
          <a:p>
            <a:pPr>
              <a:defRPr/>
            </a:pPr>
            <a:fld id="{8C25776D-7833-4DBC-8B00-0B8A5D279A50}" type="datetimeFigureOut">
              <a:rPr lang="ru-RU"/>
              <a:pPr>
                <a:defRPr/>
              </a:pPr>
              <a:t>25.03.2018</a:t>
            </a:fld>
            <a:endParaRPr lang="ru-RU"/>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cs typeface="+mn-cs"/>
              </a:defRPr>
            </a:lvl1pPr>
          </a:lstStyle>
          <a:p>
            <a:pPr>
              <a:defRPr/>
            </a:pPr>
            <a:fld id="{A4C5368C-B948-43C3-BEFA-126141C4CFEC}" type="slidenum">
              <a:rPr lang="ru-RU"/>
              <a:pPr>
                <a:defRPr/>
              </a:pPr>
              <a:t>‹#›</a:t>
            </a:fld>
            <a:endParaRPr lang="ru-RU"/>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9" r:id="rId3"/>
    <p:sldLayoutId id="2147483706" r:id="rId4"/>
    <p:sldLayoutId id="2147483705" r:id="rId5"/>
    <p:sldLayoutId id="2147483704" r:id="rId6"/>
    <p:sldLayoutId id="2147483710" r:id="rId7"/>
    <p:sldLayoutId id="2147483711" r:id="rId8"/>
    <p:sldLayoutId id="2147483712" r:id="rId9"/>
    <p:sldLayoutId id="2147483703" r:id="rId10"/>
    <p:sldLayoutId id="2147483713" r:id="rId11"/>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pedlib.ru/books1/3/0282/image026.jpg"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idx="4294967295"/>
          </p:nvPr>
        </p:nvSpPr>
        <p:spPr/>
        <p:txBody>
          <a:bodyPr/>
          <a:lstStyle/>
          <a:p>
            <a:r>
              <a:rPr lang="ru-RU" sz="1600" smtClean="0">
                <a:solidFill>
                  <a:schemeClr val="tx1"/>
                </a:solidFill>
                <a:latin typeface="Times New Roman" pitchFamily="18" charset="0"/>
              </a:rPr>
              <a:t>Муниципальное автономное дошкольное образовательное учреждение детский сад №1 ст.Павловской</a:t>
            </a:r>
          </a:p>
        </p:txBody>
      </p:sp>
      <p:sp>
        <p:nvSpPr>
          <p:cNvPr id="59395" name="Rectangle 3"/>
          <p:cNvSpPr>
            <a:spLocks noGrp="1"/>
          </p:cNvSpPr>
          <p:nvPr>
            <p:ph type="body" idx="4294967295"/>
          </p:nvPr>
        </p:nvSpPr>
        <p:spPr/>
        <p:txBody>
          <a:bodyPr/>
          <a:lstStyle/>
          <a:p>
            <a:pPr algn="ctr" eaLnBrk="1" hangingPunct="1">
              <a:lnSpc>
                <a:spcPct val="150000"/>
              </a:lnSpc>
              <a:spcBef>
                <a:spcPct val="0"/>
              </a:spcBef>
              <a:buClrTx/>
              <a:buSzTx/>
              <a:buFontTx/>
              <a:buNone/>
            </a:pPr>
            <a:r>
              <a:rPr lang="ru-RU" sz="3600" b="1" smtClean="0">
                <a:solidFill>
                  <a:schemeClr val="tx1"/>
                </a:solidFill>
                <a:latin typeface="Times New Roman" pitchFamily="18" charset="0"/>
              </a:rPr>
              <a:t>Тема: «Развитие навыков пересказа у детей с общим недоразвитием речи.»</a:t>
            </a:r>
            <a:endParaRPr lang="ru-RU" sz="3600" smtClean="0">
              <a:solidFill>
                <a:srgbClr val="FFFFFF"/>
              </a:solidFill>
              <a:latin typeface="Times New Roman" pitchFamily="18" charset="0"/>
            </a:endParaRPr>
          </a:p>
          <a:p>
            <a:pPr>
              <a:buFont typeface="Symbol" pitchFamily="18" charset="2"/>
              <a:buNone/>
            </a:pPr>
            <a:r>
              <a:rPr lang="ru-RU" sz="1200" smtClean="0">
                <a:latin typeface="Times New Roman" pitchFamily="18" charset="0"/>
              </a:rPr>
              <a:t>                                                                                                                                      </a:t>
            </a:r>
          </a:p>
          <a:p>
            <a:pPr>
              <a:buFont typeface="Symbol" pitchFamily="18" charset="2"/>
              <a:buNone/>
            </a:pPr>
            <a:r>
              <a:rPr lang="ru-RU" sz="1200" smtClean="0">
                <a:latin typeface="Times New Roman" pitchFamily="18" charset="0"/>
              </a:rPr>
              <a:t>                                                                                                                                       </a:t>
            </a:r>
          </a:p>
          <a:p>
            <a:pPr>
              <a:buFont typeface="Symbol" pitchFamily="18" charset="2"/>
              <a:buNone/>
            </a:pPr>
            <a:r>
              <a:rPr lang="ru-RU" sz="1200" smtClean="0">
                <a:latin typeface="Times New Roman" pitchFamily="18" charset="0"/>
              </a:rPr>
              <a:t>                                                                                                                                                </a:t>
            </a:r>
            <a:r>
              <a:rPr lang="ru-RU" sz="1600" smtClean="0">
                <a:solidFill>
                  <a:schemeClr val="tx1"/>
                </a:solidFill>
                <a:latin typeface="Times New Roman" pitchFamily="18" charset="0"/>
              </a:rPr>
              <a:t>Учитель-логопед:</a:t>
            </a:r>
          </a:p>
          <a:p>
            <a:pPr>
              <a:buFont typeface="Symbol" pitchFamily="18" charset="2"/>
              <a:buNone/>
            </a:pPr>
            <a:r>
              <a:rPr lang="ru-RU" sz="1600" smtClean="0">
                <a:solidFill>
                  <a:schemeClr val="tx1"/>
                </a:solidFill>
                <a:latin typeface="Times New Roman" pitchFamily="18" charset="0"/>
              </a:rPr>
              <a:t>                                                                                                              Остапенко Ф.В.</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00675" y="1458913"/>
            <a:ext cx="3381375" cy="4572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Организационный процесс</a:t>
            </a:r>
          </a:p>
        </p:txBody>
      </p:sp>
      <p:sp>
        <p:nvSpPr>
          <p:cNvPr id="5" name="Прямоугольник 4"/>
          <p:cNvSpPr/>
          <p:nvPr/>
        </p:nvSpPr>
        <p:spPr>
          <a:xfrm>
            <a:off x="369888" y="1951038"/>
            <a:ext cx="3375025" cy="3683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Подготовка к восприятию текста</a:t>
            </a:r>
          </a:p>
        </p:txBody>
      </p:sp>
      <p:sp>
        <p:nvSpPr>
          <p:cNvPr id="6" name="Прямоугольник 5"/>
          <p:cNvSpPr/>
          <p:nvPr/>
        </p:nvSpPr>
        <p:spPr>
          <a:xfrm>
            <a:off x="5446713" y="2409825"/>
            <a:ext cx="3371850" cy="28733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Чтение рассказа</a:t>
            </a:r>
          </a:p>
        </p:txBody>
      </p:sp>
      <p:sp>
        <p:nvSpPr>
          <p:cNvPr id="7" name="Прямоугольник 6"/>
          <p:cNvSpPr/>
          <p:nvPr/>
        </p:nvSpPr>
        <p:spPr>
          <a:xfrm>
            <a:off x="333375" y="2930525"/>
            <a:ext cx="4191000" cy="36036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Содержательный и языковой разбор текста</a:t>
            </a:r>
          </a:p>
        </p:txBody>
      </p:sp>
      <p:sp>
        <p:nvSpPr>
          <p:cNvPr id="8" name="Прямоугольник 7"/>
          <p:cNvSpPr/>
          <p:nvPr/>
        </p:nvSpPr>
        <p:spPr>
          <a:xfrm>
            <a:off x="5499100" y="3444875"/>
            <a:ext cx="3394075" cy="47466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Лексико-грамматические упражнения по тексту произведения</a:t>
            </a:r>
          </a:p>
        </p:txBody>
      </p:sp>
      <p:sp>
        <p:nvSpPr>
          <p:cNvPr id="9" name="Прямоугольник 8"/>
          <p:cNvSpPr/>
          <p:nvPr/>
        </p:nvSpPr>
        <p:spPr>
          <a:xfrm>
            <a:off x="369888" y="3919538"/>
            <a:ext cx="4164012" cy="43656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Повторное чтение  рассказа с установкой на самостоятельный пересказ</a:t>
            </a:r>
          </a:p>
        </p:txBody>
      </p:sp>
      <p:sp>
        <p:nvSpPr>
          <p:cNvPr id="10" name="Прямоугольник 9"/>
          <p:cNvSpPr/>
          <p:nvPr/>
        </p:nvSpPr>
        <p:spPr>
          <a:xfrm>
            <a:off x="5260975" y="4538663"/>
            <a:ext cx="3632200" cy="508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Моделирование рассказа с помощью графических схем</a:t>
            </a:r>
          </a:p>
        </p:txBody>
      </p:sp>
      <p:sp>
        <p:nvSpPr>
          <p:cNvPr id="11" name="Прямоугольник 10"/>
          <p:cNvSpPr/>
          <p:nvPr/>
        </p:nvSpPr>
        <p:spPr>
          <a:xfrm>
            <a:off x="366713" y="5141913"/>
            <a:ext cx="4167187" cy="40957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Пересказ по плану с наглядной опорой  в виде графических схем</a:t>
            </a:r>
          </a:p>
        </p:txBody>
      </p:sp>
      <p:sp>
        <p:nvSpPr>
          <p:cNvPr id="12" name="Прямоугольник 11"/>
          <p:cNvSpPr/>
          <p:nvPr/>
        </p:nvSpPr>
        <p:spPr>
          <a:xfrm>
            <a:off x="5435600" y="5803900"/>
            <a:ext cx="3457575" cy="39528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Подведение итогов занятия</a:t>
            </a:r>
          </a:p>
        </p:txBody>
      </p:sp>
      <p:sp>
        <p:nvSpPr>
          <p:cNvPr id="13" name="Прямоугольник 12"/>
          <p:cNvSpPr/>
          <p:nvPr/>
        </p:nvSpPr>
        <p:spPr>
          <a:xfrm>
            <a:off x="366713" y="6219825"/>
            <a:ext cx="3541712" cy="39528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Задание воспитателям</a:t>
            </a:r>
          </a:p>
        </p:txBody>
      </p:sp>
      <p:sp>
        <p:nvSpPr>
          <p:cNvPr id="14" name="Прямоугольник 13"/>
          <p:cNvSpPr/>
          <p:nvPr/>
        </p:nvSpPr>
        <p:spPr>
          <a:xfrm>
            <a:off x="323850" y="981075"/>
            <a:ext cx="3257550" cy="37147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chemeClr val="tx1"/>
                </a:solidFill>
              </a:rPr>
              <a:t>Предварительная работа</a:t>
            </a:r>
          </a:p>
        </p:txBody>
      </p:sp>
      <p:cxnSp>
        <p:nvCxnSpPr>
          <p:cNvPr id="29" name="Прямая со стрелкой 28"/>
          <p:cNvCxnSpPr>
            <a:stCxn id="14" idx="3"/>
            <a:endCxn id="4" idx="0"/>
          </p:cNvCxnSpPr>
          <p:nvPr/>
        </p:nvCxnSpPr>
        <p:spPr>
          <a:xfrm>
            <a:off x="3589338" y="1166813"/>
            <a:ext cx="3502025" cy="2841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a:stCxn id="4" idx="1"/>
            <a:endCxn id="5" idx="0"/>
          </p:cNvCxnSpPr>
          <p:nvPr/>
        </p:nvCxnSpPr>
        <p:spPr>
          <a:xfrm flipH="1">
            <a:off x="2057400" y="1687513"/>
            <a:ext cx="3343275" cy="2635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a:stCxn id="5" idx="3"/>
            <a:endCxn id="6" idx="0"/>
          </p:cNvCxnSpPr>
          <p:nvPr/>
        </p:nvCxnSpPr>
        <p:spPr>
          <a:xfrm>
            <a:off x="3744913" y="2135188"/>
            <a:ext cx="3387725" cy="27463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1" name="Прямая со стрелкой 40"/>
          <p:cNvCxnSpPr>
            <a:stCxn id="6" idx="1"/>
            <a:endCxn id="7" idx="0"/>
          </p:cNvCxnSpPr>
          <p:nvPr/>
        </p:nvCxnSpPr>
        <p:spPr>
          <a:xfrm flipH="1">
            <a:off x="2428875" y="2552700"/>
            <a:ext cx="3017838" cy="3778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5" name="Прямая со стрелкой 44"/>
          <p:cNvCxnSpPr>
            <a:stCxn id="7" idx="3"/>
            <a:endCxn id="8" idx="0"/>
          </p:cNvCxnSpPr>
          <p:nvPr/>
        </p:nvCxnSpPr>
        <p:spPr>
          <a:xfrm>
            <a:off x="4524375" y="3111500"/>
            <a:ext cx="2671763" cy="3333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a:stCxn id="8" idx="1"/>
            <a:endCxn id="9" idx="0"/>
          </p:cNvCxnSpPr>
          <p:nvPr/>
        </p:nvCxnSpPr>
        <p:spPr>
          <a:xfrm flipH="1">
            <a:off x="2451100" y="3683000"/>
            <a:ext cx="3048000" cy="23653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p:cNvCxnSpPr>
            <a:stCxn id="9" idx="3"/>
            <a:endCxn id="10" idx="0"/>
          </p:cNvCxnSpPr>
          <p:nvPr/>
        </p:nvCxnSpPr>
        <p:spPr>
          <a:xfrm>
            <a:off x="4533900" y="4138613"/>
            <a:ext cx="2543175" cy="4000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a:stCxn id="10" idx="1"/>
            <a:endCxn id="11" idx="0"/>
          </p:cNvCxnSpPr>
          <p:nvPr/>
        </p:nvCxnSpPr>
        <p:spPr>
          <a:xfrm flipH="1">
            <a:off x="2449513" y="4792663"/>
            <a:ext cx="2811462" cy="349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p:cNvCxnSpPr>
            <a:stCxn id="11" idx="3"/>
            <a:endCxn id="12" idx="0"/>
          </p:cNvCxnSpPr>
          <p:nvPr/>
        </p:nvCxnSpPr>
        <p:spPr>
          <a:xfrm>
            <a:off x="4533900" y="5346700"/>
            <a:ext cx="2630488"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5" name="Прямая со стрелкой 54"/>
          <p:cNvCxnSpPr>
            <a:stCxn id="12" idx="1"/>
            <a:endCxn id="13" idx="0"/>
          </p:cNvCxnSpPr>
          <p:nvPr/>
        </p:nvCxnSpPr>
        <p:spPr>
          <a:xfrm flipH="1">
            <a:off x="2138363" y="6000750"/>
            <a:ext cx="3297237" cy="2190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Скругленный прямоугольник 57"/>
          <p:cNvSpPr/>
          <p:nvPr/>
        </p:nvSpPr>
        <p:spPr>
          <a:xfrm>
            <a:off x="652463" y="115888"/>
            <a:ext cx="7880350" cy="730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i="1" dirty="0">
                <a:solidFill>
                  <a:schemeClr val="tx1"/>
                </a:solidFill>
              </a:rPr>
              <a:t>Алгоритм структуры занятия по обучению пересказу текста с опорой на графические схемы</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4879" t="8889" r="11044" b="3232"/>
          <a:stretch/>
        </p:blipFill>
        <p:spPr>
          <a:xfrm>
            <a:off x="468313" y="2060575"/>
            <a:ext cx="2579687" cy="3741738"/>
          </a:xfrm>
          <a:prstGeom prst="rect">
            <a:avLst/>
          </a:prstGeom>
          <a:ln w="38100" cap="sq">
            <a:solidFill>
              <a:schemeClr val="tx2"/>
            </a:solidFill>
            <a:prstDash val="solid"/>
            <a:miter lim="800000"/>
          </a:ln>
          <a:effectLst>
            <a:outerShdw blurRad="50800" dist="38100" dir="2700000" algn="tl" rotWithShape="0">
              <a:srgbClr val="000000">
                <a:alpha val="43000"/>
              </a:srgbClr>
            </a:outerShdw>
          </a:effectLst>
        </p:spPr>
      </p:pic>
      <p:pic>
        <p:nvPicPr>
          <p:cNvPr id="3" name="Рисунок 2"/>
          <p:cNvPicPr>
            <a:picLocks noChangeAspect="1"/>
          </p:cNvPicPr>
          <p:nvPr/>
        </p:nvPicPr>
        <p:blipFill rotWithShape="1">
          <a:blip r:embed="rId3"/>
          <a:srcRect l="3478" t="9899" r="7401" b="4849"/>
          <a:stretch/>
        </p:blipFill>
        <p:spPr>
          <a:xfrm>
            <a:off x="3276600" y="2047875"/>
            <a:ext cx="2819400" cy="3741738"/>
          </a:xfrm>
          <a:prstGeom prst="rect">
            <a:avLst/>
          </a:prstGeom>
          <a:ln w="38100" cap="sq">
            <a:solidFill>
              <a:schemeClr val="tx2"/>
            </a:solidFill>
            <a:prstDash val="solid"/>
            <a:miter lim="800000"/>
          </a:ln>
          <a:effectLst>
            <a:outerShdw blurRad="50800" dist="38100" dir="2700000" algn="tl" rotWithShape="0">
              <a:srgbClr val="000000">
                <a:alpha val="43000"/>
              </a:srgbClr>
            </a:outerShdw>
          </a:effectLst>
        </p:spPr>
      </p:pic>
      <p:pic>
        <p:nvPicPr>
          <p:cNvPr id="4" name="Рисунок 3"/>
          <p:cNvPicPr>
            <a:picLocks noChangeAspect="1"/>
          </p:cNvPicPr>
          <p:nvPr/>
        </p:nvPicPr>
        <p:blipFill rotWithShape="1">
          <a:blip r:embed="rId4"/>
          <a:srcRect l="14408" t="12324" r="11044" b="3030"/>
          <a:stretch/>
        </p:blipFill>
        <p:spPr>
          <a:xfrm>
            <a:off x="6443663" y="2073275"/>
            <a:ext cx="2359025" cy="3716338"/>
          </a:xfrm>
          <a:prstGeom prst="rect">
            <a:avLst/>
          </a:prstGeom>
          <a:ln w="38100" cap="sq">
            <a:solidFill>
              <a:schemeClr val="tx2"/>
            </a:solidFill>
            <a:prstDash val="solid"/>
            <a:miter lim="800000"/>
          </a:ln>
          <a:effectLst>
            <a:outerShdw blurRad="50800" dist="38100" dir="2700000" algn="tl" rotWithShape="0">
              <a:srgbClr val="000000">
                <a:alpha val="43000"/>
              </a:srgbClr>
            </a:outerShdw>
          </a:effectLst>
        </p:spPr>
      </p:pic>
      <p:sp>
        <p:nvSpPr>
          <p:cNvPr id="5" name="Скругленная прямоугольная выноска 4"/>
          <p:cNvSpPr/>
          <p:nvPr/>
        </p:nvSpPr>
        <p:spPr>
          <a:xfrm>
            <a:off x="468313" y="908050"/>
            <a:ext cx="2016125" cy="865188"/>
          </a:xfrm>
          <a:prstGeom prst="wedgeRoundRect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a:solidFill>
                  <a:srgbClr val="2D83F4"/>
                </a:solidFill>
                <a:latin typeface="Times New Roman" pitchFamily="18" charset="0"/>
                <a:cs typeface="Arial" charset="0"/>
              </a:rPr>
              <a:t>Рисунок к рассказу</a:t>
            </a:r>
          </a:p>
        </p:txBody>
      </p:sp>
      <p:sp>
        <p:nvSpPr>
          <p:cNvPr id="6" name="Скругленная прямоугольная выноска 5"/>
          <p:cNvSpPr/>
          <p:nvPr/>
        </p:nvSpPr>
        <p:spPr>
          <a:xfrm>
            <a:off x="6519863" y="908050"/>
            <a:ext cx="2012950" cy="865188"/>
          </a:xfrm>
          <a:prstGeom prst="wedgeRoundRect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a:solidFill>
                  <a:srgbClr val="2D83F4"/>
                </a:solidFill>
                <a:latin typeface="Times New Roman" pitchFamily="18" charset="0"/>
                <a:cs typeface="Arial" charset="0"/>
              </a:rPr>
              <a:t>Наглядный</a:t>
            </a:r>
          </a:p>
          <a:p>
            <a:pPr algn="ctr">
              <a:defRPr/>
            </a:pPr>
            <a:r>
              <a:rPr lang="ru-RU" sz="2400">
                <a:solidFill>
                  <a:srgbClr val="2D83F4"/>
                </a:solidFill>
                <a:latin typeface="Times New Roman" pitchFamily="18" charset="0"/>
                <a:cs typeface="Arial" charset="0"/>
              </a:rPr>
              <a:t> план</a:t>
            </a:r>
          </a:p>
        </p:txBody>
      </p:sp>
      <p:sp>
        <p:nvSpPr>
          <p:cNvPr id="7" name="Скругленная прямоугольная выноска 6"/>
          <p:cNvSpPr/>
          <p:nvPr/>
        </p:nvSpPr>
        <p:spPr>
          <a:xfrm>
            <a:off x="3276600" y="885825"/>
            <a:ext cx="2016125" cy="865188"/>
          </a:xfrm>
          <a:prstGeom prst="wedgeRoundRect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a:solidFill>
                  <a:srgbClr val="2D83F4"/>
                </a:solidFill>
                <a:latin typeface="Times New Roman" pitchFamily="18" charset="0"/>
                <a:cs typeface="Arial" charset="0"/>
              </a:rPr>
              <a:t>Рассказ и задание</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idx="4294967295"/>
          </p:nvPr>
        </p:nvSpPr>
        <p:spPr/>
        <p:txBody>
          <a:bodyPr/>
          <a:lstStyle/>
          <a:p>
            <a:r>
              <a:rPr lang="ru-RU" smtClean="0">
                <a:solidFill>
                  <a:schemeClr val="tx1"/>
                </a:solidFill>
              </a:rPr>
              <a:t>Тексты:</a:t>
            </a:r>
          </a:p>
        </p:txBody>
      </p:sp>
      <p:sp>
        <p:nvSpPr>
          <p:cNvPr id="44034" name="Rectangle 3"/>
          <p:cNvSpPr>
            <a:spLocks noGrp="1"/>
          </p:cNvSpPr>
          <p:nvPr>
            <p:ph type="body" idx="4294967295"/>
          </p:nvPr>
        </p:nvSpPr>
        <p:spPr/>
        <p:txBody>
          <a:bodyPr/>
          <a:lstStyle/>
          <a:p>
            <a:pPr marL="457200" indent="-457200" algn="ctr" eaLnBrk="1" hangingPunct="1">
              <a:spcBef>
                <a:spcPct val="0"/>
              </a:spcBef>
              <a:buClrTx/>
              <a:buSzTx/>
              <a:buFontTx/>
              <a:buAutoNum type="arabicPeriod"/>
            </a:pPr>
            <a:r>
              <a:rPr lang="ru-RU" smtClean="0">
                <a:solidFill>
                  <a:schemeClr val="tx1"/>
                </a:solidFill>
                <a:latin typeface="Times New Roman" pitchFamily="18" charset="0"/>
              </a:rPr>
              <a:t>«Котенок».</a:t>
            </a:r>
            <a:br>
              <a:rPr lang="ru-RU" smtClean="0">
                <a:solidFill>
                  <a:schemeClr val="tx1"/>
                </a:solidFill>
                <a:latin typeface="Times New Roman" pitchFamily="18" charset="0"/>
              </a:rPr>
            </a:br>
            <a:r>
              <a:rPr lang="ru-RU" smtClean="0">
                <a:solidFill>
                  <a:schemeClr val="tx1"/>
                </a:solidFill>
                <a:latin typeface="Times New Roman" pitchFamily="18" charset="0"/>
              </a:rPr>
              <a:t>У Кати жил котенок. Катя любила котенка. Она поила котенка молоком. Котенок любил играть с Катей.</a:t>
            </a:r>
          </a:p>
          <a:p>
            <a:pPr marL="457200" indent="-457200" algn="ctr" eaLnBrk="1" hangingPunct="1">
              <a:spcBef>
                <a:spcPct val="0"/>
              </a:spcBef>
              <a:buClrTx/>
              <a:buSzTx/>
              <a:buFontTx/>
              <a:buNone/>
            </a:pPr>
            <a:r>
              <a:rPr lang="ru-RU" smtClean="0">
                <a:solidFill>
                  <a:schemeClr val="tx1"/>
                </a:solidFill>
                <a:latin typeface="Times New Roman" pitchFamily="18" charset="0"/>
              </a:rPr>
              <a:t>2. «Рыбалка».</a:t>
            </a:r>
            <a:br>
              <a:rPr lang="ru-RU" smtClean="0">
                <a:solidFill>
                  <a:schemeClr val="tx1"/>
                </a:solidFill>
                <a:latin typeface="Times New Roman" pitchFamily="18" charset="0"/>
              </a:rPr>
            </a:br>
            <a:r>
              <a:rPr lang="ru-RU" smtClean="0">
                <a:solidFill>
                  <a:schemeClr val="tx1"/>
                </a:solidFill>
                <a:latin typeface="Times New Roman" pitchFamily="18" charset="0"/>
              </a:rPr>
              <a:t>Илюша собрался на рыбалку. Он накопал червей и пошел к реке. Сел Илюша на берегу и закинул удочку. Скоро ему попался лещ, а потом – окунь. Мама сварила Илюше вкусную уху.</a:t>
            </a:r>
          </a:p>
          <a:p>
            <a:pPr marL="457200" indent="-457200" algn="ctr" eaLnBrk="1" hangingPunct="1">
              <a:spcBef>
                <a:spcPct val="0"/>
              </a:spcBef>
              <a:buClrTx/>
              <a:buSzTx/>
              <a:buFontTx/>
              <a:buAutoNum type="arabicPeriod"/>
            </a:pPr>
            <a:endParaRPr lang="ru-RU" smtClean="0">
              <a:solidFill>
                <a:schemeClr val="tx1"/>
              </a:solidFill>
              <a:latin typeface="Times New Roman" pitchFamily="18" charset="0"/>
            </a:endParaRPr>
          </a:p>
          <a:p>
            <a:pPr marL="457200" indent="-457200"/>
            <a:endParaRPr lang="ru-RU"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idx="4294967295"/>
          </p:nvPr>
        </p:nvSpPr>
        <p:spPr/>
        <p:txBody>
          <a:bodyPr/>
          <a:lstStyle/>
          <a:p>
            <a:r>
              <a:rPr lang="ru-RU" sz="4000" smtClean="0">
                <a:solidFill>
                  <a:schemeClr val="tx1"/>
                </a:solidFill>
                <a:latin typeface="Times New Roman" pitchFamily="18" charset="0"/>
              </a:rPr>
              <a:t>Пересказ текста (знакомой сказки или короткого текста)</a:t>
            </a:r>
          </a:p>
        </p:txBody>
      </p:sp>
      <p:sp>
        <p:nvSpPr>
          <p:cNvPr id="45058" name="Rectangle 3"/>
          <p:cNvSpPr>
            <a:spLocks noGrp="1"/>
          </p:cNvSpPr>
          <p:nvPr>
            <p:ph type="body" idx="4294967295"/>
          </p:nvPr>
        </p:nvSpPr>
        <p:spPr/>
        <p:txBody>
          <a:bodyPr/>
          <a:lstStyle/>
          <a:p>
            <a:pPr algn="ctr" eaLnBrk="1" hangingPunct="1">
              <a:buFont typeface="Symbol" pitchFamily="18" charset="2"/>
              <a:buNone/>
            </a:pPr>
            <a:r>
              <a:rPr lang="ru-RU" smtClean="0">
                <a:solidFill>
                  <a:schemeClr val="tx1"/>
                </a:solidFill>
                <a:latin typeface="Times New Roman" pitchFamily="18" charset="0"/>
              </a:rPr>
              <a:t>Это задание позволяет выявить возможность детей с ОНР воспроизводить небольшой по объему и простой по структуре литературный текст. Для этого могут быть использованы знакомые детям сказки: «Репка», «Теремок», «Курочка Ряба», короткие реалистичные рассказы.</a:t>
            </a:r>
          </a:p>
          <a:p>
            <a:pPr algn="ctr" eaLnBrk="1" hangingPunct="1">
              <a:buFont typeface="Symbol" pitchFamily="18" charset="2"/>
              <a:buNone/>
            </a:pPr>
            <a:r>
              <a:rPr lang="ru-RU" smtClean="0">
                <a:solidFill>
                  <a:schemeClr val="tx1"/>
                </a:solidFill>
                <a:latin typeface="Times New Roman" pitchFamily="18" charset="0"/>
              </a:rPr>
              <a:t>Текст задания читается дважды; перед повторным прочтением дается установка на составление пересказа.</a:t>
            </a:r>
          </a:p>
          <a:p>
            <a:endParaRPr lang="ru-RU" smtClean="0">
              <a:solidFill>
                <a:schemeClr val="tx1"/>
              </a:solidFill>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342578" y="372914"/>
          <a:ext cx="8352928"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nvGraphicFramePr>
        <p:xfrm>
          <a:off x="365373" y="1656234"/>
          <a:ext cx="8352929"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solidFill>
            <a:schemeClr val="accent1">
              <a:lumMod val="40000"/>
              <a:lumOff val="60000"/>
            </a:schemeClr>
          </a:solidFill>
        </p:spPr>
        <p:txBody>
          <a:bodyPr rtlCol="0">
            <a:noAutofit/>
          </a:bodyPr>
          <a:lstStyle/>
          <a:p>
            <a:pPr eaLnBrk="1" fontAlgn="auto" hangingPunct="1">
              <a:spcAft>
                <a:spcPts val="0"/>
              </a:spcAft>
              <a:defRPr/>
            </a:pPr>
            <a:r>
              <a:rPr lang="ru-RU" sz="2800" dirty="0" smtClean="0">
                <a:solidFill>
                  <a:schemeClr val="tx1"/>
                </a:solidFill>
              </a:rPr>
              <a:t>Примерная схема оценки уровней выполнения заданий на составление пересказа</a:t>
            </a:r>
            <a:endParaRPr lang="ru-RU" sz="2800"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idx="4294967295"/>
          </p:nvPr>
        </p:nvSpPr>
        <p:spPr/>
        <p:txBody>
          <a:bodyPr/>
          <a:lstStyle/>
          <a:p>
            <a:r>
              <a:rPr lang="ru-RU" sz="2800" b="1" i="1" smtClean="0">
                <a:solidFill>
                  <a:schemeClr val="tx1"/>
                </a:solidFill>
                <a:latin typeface="Times New Roman" pitchFamily="18" charset="0"/>
              </a:rPr>
              <a:t>Тип логопедического занятия по формированию навыков связной повествовательной речи</a:t>
            </a:r>
            <a:r>
              <a:rPr lang="ru-RU" sz="4000" smtClean="0">
                <a:solidFill>
                  <a:schemeClr val="tx1"/>
                </a:solidFill>
              </a:rPr>
              <a:t/>
            </a:r>
            <a:br>
              <a:rPr lang="ru-RU" sz="4000" smtClean="0">
                <a:solidFill>
                  <a:schemeClr val="tx1"/>
                </a:solidFill>
              </a:rPr>
            </a:br>
            <a:endParaRPr lang="ru-RU" sz="4000" smtClean="0">
              <a:solidFill>
                <a:schemeClr val="tx1"/>
              </a:solidFill>
            </a:endParaRPr>
          </a:p>
        </p:txBody>
      </p:sp>
      <p:sp>
        <p:nvSpPr>
          <p:cNvPr id="48130" name="Rectangle 3"/>
          <p:cNvSpPr>
            <a:spLocks noGrp="1"/>
          </p:cNvSpPr>
          <p:nvPr>
            <p:ph type="body" idx="4294967295"/>
          </p:nvPr>
        </p:nvSpPr>
        <p:spPr/>
        <p:txBody>
          <a:bodyPr/>
          <a:lstStyle/>
          <a:p>
            <a:pPr>
              <a:lnSpc>
                <a:spcPct val="80000"/>
              </a:lnSpc>
              <a:buFont typeface="Symbol" pitchFamily="18" charset="2"/>
              <a:buNone/>
            </a:pPr>
            <a:r>
              <a:rPr lang="ru-RU" sz="1800" b="1" smtClean="0">
                <a:solidFill>
                  <a:srgbClr val="333333"/>
                </a:solidFill>
                <a:latin typeface="Times New Roman" pitchFamily="18" charset="0"/>
              </a:rPr>
              <a:t>Структура логопедического занятия :</a:t>
            </a:r>
            <a:endParaRPr lang="ru-RU" sz="1800" smtClean="0">
              <a:solidFill>
                <a:schemeClr val="tx1"/>
              </a:solidFill>
              <a:latin typeface="Times New Roman" pitchFamily="18" charset="0"/>
            </a:endParaRPr>
          </a:p>
          <a:p>
            <a:pPr>
              <a:lnSpc>
                <a:spcPct val="80000"/>
              </a:lnSpc>
              <a:buFont typeface="Symbol" pitchFamily="18" charset="2"/>
              <a:buNone/>
            </a:pPr>
            <a:r>
              <a:rPr lang="ru-RU" sz="1800" i="1" smtClean="0">
                <a:solidFill>
                  <a:srgbClr val="333333"/>
                </a:solidFill>
                <a:latin typeface="Times New Roman" pitchFamily="18" charset="0"/>
              </a:rPr>
              <a:t>I этап</a:t>
            </a:r>
            <a:r>
              <a:rPr lang="ru-RU" sz="1800" smtClean="0">
                <a:solidFill>
                  <a:srgbClr val="333333"/>
                </a:solidFill>
                <a:latin typeface="Times New Roman" pitchFamily="18" charset="0"/>
              </a:rPr>
              <a:t>. Организационный.</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7030A0"/>
                </a:solidFill>
                <a:latin typeface="Times New Roman" pitchFamily="18" charset="0"/>
              </a:rPr>
              <a:t>II этап. Чтение логопедом рассказа.</a:t>
            </a:r>
          </a:p>
          <a:p>
            <a:pPr>
              <a:lnSpc>
                <a:spcPct val="80000"/>
              </a:lnSpc>
              <a:buFont typeface="Symbol" pitchFamily="18" charset="2"/>
              <a:buNone/>
            </a:pPr>
            <a:r>
              <a:rPr lang="ru-RU" sz="1800" smtClean="0">
                <a:solidFill>
                  <a:srgbClr val="333333"/>
                </a:solidFill>
                <a:latin typeface="Times New Roman" pitchFamily="18" charset="0"/>
              </a:rPr>
              <a:t>Логопед предлагает детям в процессе прослушивания рассказа запомнить, о каких предметах (о ком! или о чем!) сообщается в нем( рассказ «Лакомка»):</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333333"/>
                </a:solidFill>
                <a:latin typeface="Times New Roman" pitchFamily="18" charset="0"/>
              </a:rPr>
              <a:t>Наша кошка Мурка всем на удивление любила мед.</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333333"/>
                </a:solidFill>
                <a:latin typeface="Times New Roman" pitchFamily="18" charset="0"/>
              </a:rPr>
              <a:t>Запах меда шел из малинника.</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333333"/>
                </a:solidFill>
                <a:latin typeface="Times New Roman" pitchFamily="18" charset="0"/>
              </a:rPr>
              <a:t>В малиннике стоял улей.</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333333"/>
                </a:solidFill>
                <a:latin typeface="Times New Roman" pitchFamily="18" charset="0"/>
              </a:rPr>
              <a:t>Улей охраняли пчелы.</a:t>
            </a:r>
            <a:endParaRPr lang="ru-RU" sz="1800" smtClean="0">
              <a:solidFill>
                <a:schemeClr val="tx1"/>
              </a:solidFill>
              <a:latin typeface="Times New Roman" pitchFamily="18" charset="0"/>
            </a:endParaRPr>
          </a:p>
          <a:p>
            <a:pPr>
              <a:lnSpc>
                <a:spcPct val="80000"/>
              </a:lnSpc>
              <a:buFont typeface="Symbol" pitchFamily="18" charset="2"/>
              <a:buNone/>
            </a:pPr>
            <a:r>
              <a:rPr lang="ru-RU" sz="1800" smtClean="0">
                <a:solidFill>
                  <a:srgbClr val="333333"/>
                </a:solidFill>
                <a:latin typeface="Times New Roman" pitchFamily="18" charset="0"/>
              </a:rPr>
              <a:t>Пчелы и покусали нашу кошку Мурку.</a:t>
            </a:r>
            <a:endParaRPr lang="ru-RU" sz="1800" smtClean="0">
              <a:solidFill>
                <a:schemeClr val="tx1"/>
              </a:solidFill>
              <a:latin typeface="Times New Roman" pitchFamily="18" charset="0"/>
            </a:endParaRPr>
          </a:p>
          <a:p>
            <a:pPr>
              <a:lnSpc>
                <a:spcPct val="80000"/>
              </a:lnSpc>
              <a:buFont typeface="Symbol" pitchFamily="18" charset="2"/>
              <a:buNone/>
            </a:pPr>
            <a:r>
              <a:rPr lang="ru-RU" sz="1800" i="1" smtClean="0">
                <a:solidFill>
                  <a:srgbClr val="333333"/>
                </a:solidFill>
                <a:latin typeface="Times New Roman" pitchFamily="18" charset="0"/>
              </a:rPr>
              <a:t>Теперь Мурка близко не подходит к меду.</a:t>
            </a:r>
            <a:endParaRPr lang="ru-RU" sz="1800" smtClean="0">
              <a:solidFill>
                <a:schemeClr val="tx1"/>
              </a:solidFill>
              <a:latin typeface="Times New Roman" pitchFamily="18" charset="0"/>
            </a:endParaRPr>
          </a:p>
          <a:p>
            <a:pPr>
              <a:lnSpc>
                <a:spcPct val="80000"/>
              </a:lnSpc>
            </a:pPr>
            <a:endParaRPr lang="ru-RU" sz="1800" smtClean="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4"/>
          <p:cNvSpPr>
            <a:spLocks noChangeArrowheads="1"/>
          </p:cNvSpPr>
          <p:nvPr/>
        </p:nvSpPr>
        <p:spPr bwMode="auto">
          <a:xfrm>
            <a:off x="1258888" y="404813"/>
            <a:ext cx="4572000" cy="779462"/>
          </a:xfrm>
          <a:prstGeom prst="rect">
            <a:avLst/>
          </a:prstGeom>
          <a:noFill/>
          <a:ln w="9525">
            <a:noFill/>
            <a:miter lim="800000"/>
            <a:headEnd/>
            <a:tailEnd/>
          </a:ln>
        </p:spPr>
        <p:txBody>
          <a:bodyPr>
            <a:spAutoFit/>
          </a:bodyPr>
          <a:lstStyle/>
          <a:p>
            <a:endParaRPr lang="ru-RU">
              <a:latin typeface="Times New Roman" pitchFamily="18" charset="0"/>
            </a:endParaRPr>
          </a:p>
          <a:p>
            <a:pPr>
              <a:spcBef>
                <a:spcPct val="50000"/>
              </a:spcBef>
            </a:pPr>
            <a:endParaRPr lang="ru-RU">
              <a:latin typeface="Times New Roman" pitchFamily="18" charset="0"/>
              <a:cs typeface="Times New Roman" pitchFamily="18" charset="0"/>
            </a:endParaRPr>
          </a:p>
        </p:txBody>
      </p:sp>
      <p:sp>
        <p:nvSpPr>
          <p:cNvPr id="49154" name="Rectangle 8"/>
          <p:cNvSpPr>
            <a:spLocks noChangeArrowheads="1"/>
          </p:cNvSpPr>
          <p:nvPr/>
        </p:nvSpPr>
        <p:spPr bwMode="auto">
          <a:xfrm>
            <a:off x="250825" y="549275"/>
            <a:ext cx="8497888" cy="5095875"/>
          </a:xfrm>
          <a:prstGeom prst="rect">
            <a:avLst/>
          </a:prstGeom>
          <a:noFill/>
          <a:ln w="9525">
            <a:noFill/>
            <a:miter lim="800000"/>
            <a:headEnd/>
            <a:tailEnd/>
          </a:ln>
        </p:spPr>
        <p:txBody>
          <a:bodyPr>
            <a:spAutoFit/>
          </a:bodyPr>
          <a:lstStyle/>
          <a:p>
            <a:r>
              <a:rPr lang="ru-RU" sz="1400" i="1">
                <a:latin typeface="Times New Roman" pitchFamily="18" charset="0"/>
              </a:rPr>
              <a:t>III этап</a:t>
            </a:r>
            <a:r>
              <a:rPr lang="ru-RU" sz="1400">
                <a:latin typeface="Times New Roman" pitchFamily="18" charset="0"/>
              </a:rPr>
              <a:t>. Сенсорно-словарная работа .</a:t>
            </a:r>
          </a:p>
          <a:p>
            <a:r>
              <a:rPr lang="ru-RU" sz="1400">
                <a:latin typeface="Times New Roman" pitchFamily="18" charset="0"/>
              </a:rPr>
              <a:t>После прочтения рассказа детям предлагается из предметных картинок отобрать только те, о которых говорится в нашем рассказе.</a:t>
            </a:r>
          </a:p>
          <a:p>
            <a:endParaRPr lang="ru-RU" sz="1400">
              <a:latin typeface="Times New Roman" pitchFamily="18" charset="0"/>
            </a:endParaRPr>
          </a:p>
          <a:p>
            <a:r>
              <a:rPr lang="ru-RU" sz="1400" i="1">
                <a:solidFill>
                  <a:srgbClr val="333333"/>
                </a:solidFill>
                <a:latin typeface="Times New Roman" pitchFamily="18" charset="0"/>
              </a:rPr>
              <a:t>IV этап занятия</a:t>
            </a:r>
            <a:r>
              <a:rPr lang="ru-RU" sz="1400">
                <a:solidFill>
                  <a:srgbClr val="333333"/>
                </a:solidFill>
                <a:latin typeface="Times New Roman" pitchFamily="18" charset="0"/>
              </a:rPr>
              <a:t>. Знакомство детей с предметно-графическим планом.</a:t>
            </a:r>
            <a:endParaRPr lang="ru-RU" sz="1400">
              <a:latin typeface="Times New Roman" pitchFamily="18" charset="0"/>
            </a:endParaRPr>
          </a:p>
          <a:p>
            <a:r>
              <a:rPr lang="ru-RU" sz="1400">
                <a:solidFill>
                  <a:srgbClr val="333333"/>
                </a:solidFill>
                <a:latin typeface="Times New Roman" pitchFamily="18" charset="0"/>
              </a:rPr>
              <a:t>На этом этапе логопедического занятия детям предлагается «записать» рассказ на предложенной странице. Предъявляя графическую схему, необходимо объяснить значение всех ее элементов: «первый квадрат — это первое слово, далее стрелка — это тоже слово, второй квадрат — это еще одно слово. Все вместе составляет целое предложение. Посчитаем количество предложений в нашем рассказе — их шесть».</a:t>
            </a:r>
          </a:p>
          <a:p>
            <a:r>
              <a:rPr lang="ru-RU" sz="1400">
                <a:solidFill>
                  <a:srgbClr val="333333"/>
                </a:solidFill>
                <a:latin typeface="Times New Roman" pitchFamily="18" charset="0"/>
              </a:rPr>
              <a:t>   </a:t>
            </a:r>
            <a:r>
              <a:rPr lang="ru-RU" sz="1400" i="1">
                <a:solidFill>
                  <a:srgbClr val="333333"/>
                </a:solidFill>
                <a:latin typeface="Times New Roman" pitchFamily="18" charset="0"/>
              </a:rPr>
              <a:t>V этап занятия</a:t>
            </a:r>
            <a:r>
              <a:rPr lang="ru-RU" sz="1400">
                <a:solidFill>
                  <a:srgbClr val="333333"/>
                </a:solidFill>
                <a:latin typeface="Times New Roman" pitchFamily="18" charset="0"/>
              </a:rPr>
              <a:t>. Знакомство с правилами смысловой    связи предложений в рассказе.</a:t>
            </a:r>
          </a:p>
          <a:p>
            <a:r>
              <a:rPr lang="ru-RU" sz="1400">
                <a:solidFill>
                  <a:srgbClr val="333333"/>
                </a:solidFill>
                <a:latin typeface="Times New Roman" pitchFamily="18" charset="0"/>
              </a:rPr>
              <a:t>На этом этапе логопед должен таким образом построить работу, чтобы дети сами нашли правило смысловой связи предложений. Чтобы сосредоточить внимание детей на стыке двух предложений, целесообразно закрыть экраном все предложения, кроме первых двух. </a:t>
            </a:r>
            <a:r>
              <a:rPr lang="ru-RU" sz="1400">
                <a:latin typeface="Times New Roman" pitchFamily="18" charset="0"/>
              </a:rPr>
              <a:t>Анализируя предметную канву начальных предложений, они замечают, что в двух соседних предложениях говорится об одном и том же предмете, а в графическом плане это фиксируется двумя одинаковыми картинками.Так дети подводятся к выводу о том, что именно за счет такого повтора предметных картинок осуществляется связь отдельных предложений в единое целое — рассказ.</a:t>
            </a:r>
          </a:p>
          <a:p>
            <a:endParaRPr lang="ru-RU" sz="1400">
              <a:latin typeface="Times New Roman" pitchFamily="18" charset="0"/>
            </a:endParaRPr>
          </a:p>
          <a:p>
            <a:pPr algn="r"/>
            <a:endParaRPr lang="ru-RU">
              <a:solidFill>
                <a:srgbClr val="333333"/>
              </a:solidFill>
            </a:endParaRPr>
          </a:p>
          <a:p>
            <a:endParaRPr lang="ru-RU"/>
          </a:p>
          <a:p>
            <a:pPr>
              <a:spcBef>
                <a:spcPct val="50000"/>
              </a:spcBef>
            </a:pPr>
            <a:endParaRPr lang="ru-RU">
              <a:latin typeface="Times New Roman" pitchFamily="18" charset="0"/>
              <a:cs typeface="Times New Roman" pitchFamily="18" charset="0"/>
            </a:endParaRPr>
          </a:p>
        </p:txBody>
      </p:sp>
      <p:pic>
        <p:nvPicPr>
          <p:cNvPr id="6" name="Рисунок 5" descr="image026.jpg">
            <a:hlinkClick r:id="rId2" tgtFrame="_blank"/>
          </p:cNvPr>
          <p:cNvPicPr/>
          <p:nvPr/>
        </p:nvPicPr>
        <p:blipFill>
          <a:blip r:embed="rId3" cstate="print"/>
          <a:srcRect/>
          <a:stretch>
            <a:fillRect/>
          </a:stretch>
        </p:blipFill>
        <p:spPr bwMode="auto">
          <a:xfrm>
            <a:off x="403350" y="5196210"/>
            <a:ext cx="3744415" cy="16561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ChangeArrowheads="1"/>
          </p:cNvSpPr>
          <p:nvPr/>
        </p:nvSpPr>
        <p:spPr bwMode="auto">
          <a:xfrm>
            <a:off x="755650" y="311150"/>
            <a:ext cx="8137525" cy="4899025"/>
          </a:xfrm>
          <a:prstGeom prst="rect">
            <a:avLst/>
          </a:prstGeom>
          <a:noFill/>
          <a:ln w="9525">
            <a:noFill/>
            <a:miter lim="800000"/>
            <a:headEnd/>
            <a:tailEnd/>
          </a:ln>
        </p:spPr>
        <p:txBody>
          <a:bodyPr>
            <a:spAutoFit/>
          </a:bodyPr>
          <a:lstStyle/>
          <a:p>
            <a:r>
              <a:rPr lang="ru-RU" i="1">
                <a:latin typeface="Times New Roman" pitchFamily="18" charset="0"/>
              </a:rPr>
              <a:t>VI этап занятия</a:t>
            </a:r>
            <a:r>
              <a:rPr lang="ru-RU">
                <a:latin typeface="Times New Roman" pitchFamily="18" charset="0"/>
              </a:rPr>
              <a:t>. Закрепление правила смысловой связи предложений в рассказе.</a:t>
            </a:r>
          </a:p>
          <a:p>
            <a:r>
              <a:rPr lang="ru-RU">
                <a:latin typeface="Times New Roman" pitchFamily="18" charset="0"/>
              </a:rPr>
              <a:t>Закрепляя найденное правило, предлагаем детям соединить цветными стрелками одинаковые предметные картинки двух соседних предложений, устанавливая тем самым определенную цепочку смысловых связей через единство предметных обозначений.</a:t>
            </a:r>
          </a:p>
          <a:p>
            <a:r>
              <a:rPr lang="ru-RU">
                <a:latin typeface="Times New Roman" pitchFamily="18" charset="0"/>
              </a:rPr>
              <a:t>В заключение этой части занятия закрепляем первый опыт детей по установлению правил смысловой дружбы предложений в целый рассказ через сравнение с процессом изготовления елочной гирлянды.</a:t>
            </a:r>
          </a:p>
          <a:p>
            <a:r>
              <a:rPr lang="ru-RU">
                <a:latin typeface="Times New Roman" pitchFamily="18" charset="0"/>
              </a:rPr>
              <a:t>Логопед: «Помните, дети, как мы с вами делали, гирлянду на новогоднюю елку? Покажите пальчиками, как вы соединяли отдельные кольца вместе. Вот так и наши предложения, соединяясь одно с другим, образуют рассказ.</a:t>
            </a:r>
          </a:p>
          <a:p>
            <a:r>
              <a:rPr lang="ru-RU" i="1">
                <a:solidFill>
                  <a:srgbClr val="333333"/>
                </a:solidFill>
                <a:latin typeface="Times New Roman" pitchFamily="18" charset="0"/>
              </a:rPr>
              <a:t>VII этап занятия</a:t>
            </a:r>
            <a:r>
              <a:rPr lang="ru-RU">
                <a:solidFill>
                  <a:srgbClr val="333333"/>
                </a:solidFill>
                <a:latin typeface="Times New Roman" pitchFamily="18" charset="0"/>
              </a:rPr>
              <a:t>. Пересказ с опорой на предметно-графическую схему.</a:t>
            </a:r>
            <a:endParaRPr lang="ru-RU">
              <a:latin typeface="Times New Roman" pitchFamily="18" charset="0"/>
            </a:endParaRPr>
          </a:p>
          <a:p>
            <a:r>
              <a:rPr lang="ru-RU">
                <a:solidFill>
                  <a:srgbClr val="333333"/>
                </a:solidFill>
                <a:latin typeface="Times New Roman" pitchFamily="18" charset="0"/>
              </a:rPr>
              <a:t>Этот этап является результирующим, его цель заключается в том, чтобы показать детям «правоту» проведенного анализа.</a:t>
            </a:r>
            <a:endParaRPr lang="ru-RU">
              <a:latin typeface="Times New Roman" pitchFamily="18" charset="0"/>
            </a:endParaRPr>
          </a:p>
          <a:p>
            <a:pPr eaLnBrk="0" hangingPunct="0">
              <a:spcBef>
                <a:spcPct val="50000"/>
              </a:spcBef>
            </a:pPr>
            <a:endParaRPr lang="ru-RU">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idx="4294967295"/>
          </p:nvPr>
        </p:nvSpPr>
        <p:spPr/>
        <p:txBody>
          <a:bodyPr/>
          <a:lstStyle/>
          <a:p>
            <a:r>
              <a:rPr lang="ru-RU" smtClean="0">
                <a:solidFill>
                  <a:schemeClr val="tx1"/>
                </a:solidFill>
              </a:rPr>
              <a:t>Вывод</a:t>
            </a:r>
          </a:p>
        </p:txBody>
      </p:sp>
      <p:sp>
        <p:nvSpPr>
          <p:cNvPr id="51202" name="Rectangle 3"/>
          <p:cNvSpPr>
            <a:spLocks noGrp="1"/>
          </p:cNvSpPr>
          <p:nvPr>
            <p:ph type="body" idx="4294967295"/>
          </p:nvPr>
        </p:nvSpPr>
        <p:spPr/>
        <p:txBody>
          <a:bodyPr/>
          <a:lstStyle/>
          <a:p>
            <a:pPr>
              <a:lnSpc>
                <a:spcPct val="90000"/>
              </a:lnSpc>
              <a:buFont typeface="Symbol" pitchFamily="18" charset="2"/>
              <a:buNone/>
            </a:pPr>
            <a:r>
              <a:rPr lang="ru-RU" sz="2000" smtClean="0">
                <a:solidFill>
                  <a:schemeClr val="tx1"/>
                </a:solidFill>
                <a:latin typeface="Times New Roman" pitchFamily="18" charset="0"/>
              </a:rPr>
              <a:t>    Дети с опорой на игровую деятельность и свой рисунок пересказывают уже хорошо им знакомое произведение.</a:t>
            </a:r>
            <a:br>
              <a:rPr lang="ru-RU" sz="2000" smtClean="0">
                <a:solidFill>
                  <a:schemeClr val="tx1"/>
                </a:solidFill>
                <a:latin typeface="Times New Roman" pitchFamily="18" charset="0"/>
              </a:rPr>
            </a:br>
            <a:r>
              <a:rPr lang="ru-RU" sz="2000" smtClean="0">
                <a:solidFill>
                  <a:schemeClr val="tx1"/>
                </a:solidFill>
                <a:latin typeface="Times New Roman" pitchFamily="18" charset="0"/>
              </a:rPr>
              <a:t>Такая последовательность действий развивает у детей:</a:t>
            </a:r>
          </a:p>
          <a:p>
            <a:pPr>
              <a:lnSpc>
                <a:spcPct val="90000"/>
              </a:lnSpc>
              <a:buFont typeface="Symbol" pitchFamily="18" charset="2"/>
              <a:buNone/>
            </a:pPr>
            <a:r>
              <a:rPr lang="ru-RU" sz="2000" smtClean="0">
                <a:solidFill>
                  <a:schemeClr val="tx1"/>
                </a:solidFill>
                <a:latin typeface="Times New Roman" pitchFamily="18" charset="0"/>
              </a:rPr>
              <a:t>- умение слушать художественный текст и реагировать на его содержание и следить за развитие сюжета</a:t>
            </a:r>
          </a:p>
          <a:p>
            <a:pPr>
              <a:lnSpc>
                <a:spcPct val="90000"/>
              </a:lnSpc>
              <a:buFont typeface="Symbol" pitchFamily="18" charset="2"/>
              <a:buNone/>
            </a:pPr>
            <a:r>
              <a:rPr lang="ru-RU" sz="2000" smtClean="0">
                <a:solidFill>
                  <a:schemeClr val="tx1"/>
                </a:solidFill>
                <a:latin typeface="Times New Roman" pitchFamily="18" charset="0"/>
              </a:rPr>
              <a:t>- учит отвечать на вопросы по его содержанию;</a:t>
            </a:r>
          </a:p>
          <a:p>
            <a:pPr>
              <a:lnSpc>
                <a:spcPct val="90000"/>
              </a:lnSpc>
              <a:buFont typeface="Symbol" pitchFamily="18" charset="2"/>
              <a:buNone/>
            </a:pPr>
            <a:r>
              <a:rPr lang="ru-RU" sz="2000" smtClean="0">
                <a:solidFill>
                  <a:schemeClr val="tx1"/>
                </a:solidFill>
                <a:latin typeface="Times New Roman" pitchFamily="18" charset="0"/>
              </a:rPr>
              <a:t>- стимулирует детей повторять отдельные слова и выражения из теста;</a:t>
            </a:r>
          </a:p>
          <a:p>
            <a:pPr>
              <a:lnSpc>
                <a:spcPct val="90000"/>
              </a:lnSpc>
              <a:buFont typeface="Symbol" pitchFamily="18" charset="2"/>
              <a:buNone/>
            </a:pPr>
            <a:r>
              <a:rPr lang="ru-RU" sz="2000" smtClean="0">
                <a:solidFill>
                  <a:schemeClr val="tx1"/>
                </a:solidFill>
                <a:latin typeface="Times New Roman" pitchFamily="18" charset="0"/>
              </a:rPr>
              <a:t>- учит детей пересказывать содержание текста, с опорой на игровые действия и рисунок;</a:t>
            </a:r>
          </a:p>
          <a:p>
            <a:pPr>
              <a:lnSpc>
                <a:spcPct val="90000"/>
              </a:lnSpc>
              <a:buFont typeface="Symbol" pitchFamily="18" charset="2"/>
              <a:buNone/>
            </a:pPr>
            <a:r>
              <a:rPr lang="ru-RU" sz="2000" smtClean="0">
                <a:solidFill>
                  <a:schemeClr val="tx1"/>
                </a:solidFill>
                <a:latin typeface="Times New Roman" pitchFamily="18" charset="0"/>
              </a:rPr>
              <a:t>- развивает память, внимание, мышление.</a:t>
            </a:r>
          </a:p>
          <a:p>
            <a:pPr>
              <a:lnSpc>
                <a:spcPct val="90000"/>
              </a:lnSpc>
            </a:pPr>
            <a:endParaRPr lang="en-US" sz="2000" smtClean="0">
              <a:solidFill>
                <a:schemeClr val="tx1"/>
              </a:solidFill>
              <a:latin typeface="Times New Roman" pitchFamily="18" charset="0"/>
            </a:endParaRPr>
          </a:p>
          <a:p>
            <a:pPr>
              <a:lnSpc>
                <a:spcPct val="90000"/>
              </a:lnSpc>
              <a:buFont typeface="Symbol" pitchFamily="18" charset="2"/>
              <a:buNone/>
            </a:pPr>
            <a:endParaRPr lang="ru-RU" sz="2000" smtClean="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idx="4294967295"/>
          </p:nvPr>
        </p:nvSpPr>
        <p:spPr>
          <a:xfrm>
            <a:off x="468313" y="333375"/>
            <a:ext cx="8229600" cy="1252538"/>
          </a:xfrm>
        </p:spPr>
        <p:txBody>
          <a:bodyPr/>
          <a:lstStyle/>
          <a:p>
            <a:r>
              <a:rPr lang="ru-RU" smtClean="0">
                <a:solidFill>
                  <a:schemeClr val="tx1"/>
                </a:solidFill>
              </a:rPr>
              <a:t>Цель</a:t>
            </a:r>
          </a:p>
        </p:txBody>
      </p:sp>
      <p:sp>
        <p:nvSpPr>
          <p:cNvPr id="15362" name="Rectangle 3"/>
          <p:cNvSpPr>
            <a:spLocks noGrp="1"/>
          </p:cNvSpPr>
          <p:nvPr>
            <p:ph type="body" idx="4294967295"/>
          </p:nvPr>
        </p:nvSpPr>
        <p:spPr/>
        <p:txBody>
          <a:bodyPr/>
          <a:lstStyle/>
          <a:p>
            <a:pPr>
              <a:lnSpc>
                <a:spcPct val="80000"/>
              </a:lnSpc>
              <a:buFont typeface="Symbol" pitchFamily="18" charset="2"/>
              <a:buNone/>
            </a:pPr>
            <a:r>
              <a:rPr lang="ru-RU" sz="2000" smtClean="0"/>
              <a:t>    </a:t>
            </a:r>
            <a:r>
              <a:rPr lang="ru-RU" sz="2000" smtClean="0">
                <a:solidFill>
                  <a:schemeClr val="tx1"/>
                </a:solidFill>
                <a:latin typeface="Times New Roman" pitchFamily="18" charset="0"/>
              </a:rPr>
              <a:t>Одна из важных целей</a:t>
            </a:r>
            <a:r>
              <a:rPr lang="en-US" sz="2000" smtClean="0">
                <a:solidFill>
                  <a:schemeClr val="tx1"/>
                </a:solidFill>
                <a:latin typeface="Times New Roman" pitchFamily="18" charset="0"/>
              </a:rPr>
              <a:t>  </a:t>
            </a:r>
            <a:r>
              <a:rPr lang="ru-RU" sz="2000" smtClean="0">
                <a:solidFill>
                  <a:schemeClr val="tx1"/>
                </a:solidFill>
                <a:latin typeface="Times New Roman" pitchFamily="18" charset="0"/>
              </a:rPr>
              <a:t>воспитания и обучения детей дошкольного возраста</a:t>
            </a:r>
            <a:r>
              <a:rPr lang="en-US" sz="2000" smtClean="0">
                <a:solidFill>
                  <a:schemeClr val="tx1"/>
                </a:solidFill>
                <a:latin typeface="Times New Roman" pitchFamily="18" charset="0"/>
              </a:rPr>
              <a:t>  - </a:t>
            </a:r>
            <a:r>
              <a:rPr lang="ru-RU" sz="2000" smtClean="0">
                <a:solidFill>
                  <a:schemeClr val="tx1"/>
                </a:solidFill>
                <a:latin typeface="Times New Roman" pitchFamily="18" charset="0"/>
              </a:rPr>
              <a:t>это обучение родному языку, развитие речи, речевого общения.</a:t>
            </a:r>
            <a:r>
              <a:rPr lang="en-US" sz="2000" smtClean="0">
                <a:solidFill>
                  <a:schemeClr val="tx1"/>
                </a:solidFill>
                <a:latin typeface="Times New Roman" pitchFamily="18" charset="0"/>
              </a:rPr>
              <a:t>  </a:t>
            </a:r>
            <a:r>
              <a:rPr lang="ru-RU" sz="2000" smtClean="0">
                <a:solidFill>
                  <a:schemeClr val="tx1"/>
                </a:solidFill>
                <a:latin typeface="Times New Roman" pitchFamily="18" charset="0"/>
              </a:rPr>
              <a:t>Эта цель включает в себя ряд частных задач, таких как воспитание звуковой культуры речи, обогащение, закрепление и активизация словаря, совершенствование грамматической правильности речи, развитие связной речи.</a:t>
            </a:r>
            <a:br>
              <a:rPr lang="ru-RU" sz="2000" smtClean="0">
                <a:solidFill>
                  <a:schemeClr val="tx1"/>
                </a:solidFill>
                <a:latin typeface="Times New Roman" pitchFamily="18" charset="0"/>
              </a:rPr>
            </a:br>
            <a:r>
              <a:rPr lang="ru-RU" sz="2000" smtClean="0">
                <a:solidFill>
                  <a:schemeClr val="tx1"/>
                </a:solidFill>
                <a:latin typeface="Times New Roman" pitchFamily="18" charset="0"/>
              </a:rPr>
              <a:t>Обычной разговорной речи здорового ребенка, по мнению С. Л. Рубинштейна, учить не надо. Это, конечно, не касается связной речи, речи-пересказа. Формировать основы связной речи у здорового ребенка помогут чтение и ненавязчивые просьбы его пересказать то, что он увидел или услышал.</a:t>
            </a:r>
            <a:br>
              <a:rPr lang="ru-RU" sz="2000" smtClean="0">
                <a:solidFill>
                  <a:schemeClr val="tx1"/>
                </a:solidFill>
                <a:latin typeface="Times New Roman" pitchFamily="18" charset="0"/>
              </a:rPr>
            </a:br>
            <a:endParaRPr lang="ru-RU" sz="2000" smtClean="0">
              <a:solidFill>
                <a:schemeClr val="tx1"/>
              </a:solidFill>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9592" y="2204864"/>
            <a:ext cx="7560839" cy="1944215"/>
          </a:xfrm>
          <a:prstGeom prst="rect">
            <a:avLst/>
          </a:prstGeom>
          <a:noFill/>
        </p:spPr>
        <p:txBody>
          <a:bodyPr wrap="none">
            <a:prstTxWarp prst="textCascade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Спасибо за внимание!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20" name="Object 4"/>
          <p:cNvGraphicFramePr>
            <a:graphicFrameLocks noChangeAspect="1"/>
          </p:cNvGraphicFramePr>
          <p:nvPr/>
        </p:nvGraphicFramePr>
        <p:xfrm>
          <a:off x="250825" y="1412875"/>
          <a:ext cx="8893175" cy="4537075"/>
        </p:xfrm>
        <a:graphic>
          <a:graphicData uri="http://schemas.openxmlformats.org/presentationml/2006/ole">
            <p:oleObj spid="_x0000_s34820" name="Документ Wordpad" r:id="rId3" imgW="5486400" imgH="2588400" progId="WordPad.Document.1">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5" name="Object 5"/>
          <p:cNvGraphicFramePr>
            <a:graphicFrameLocks noChangeAspect="1"/>
          </p:cNvGraphicFramePr>
          <p:nvPr/>
        </p:nvGraphicFramePr>
        <p:xfrm>
          <a:off x="755650" y="1125538"/>
          <a:ext cx="8064500" cy="4335462"/>
        </p:xfrm>
        <a:graphic>
          <a:graphicData uri="http://schemas.openxmlformats.org/presentationml/2006/ole">
            <p:oleObj spid="_x0000_s35845" name="Документ Wordpad" r:id="rId3" imgW="5486400" imgH="2588400" progId="WordPad.Document.1">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idx="4294967295"/>
          </p:nvPr>
        </p:nvSpPr>
        <p:spPr/>
        <p:txBody>
          <a:bodyPr/>
          <a:lstStyle/>
          <a:p>
            <a:r>
              <a:rPr lang="ru-RU" smtClean="0">
                <a:solidFill>
                  <a:schemeClr val="tx1"/>
                </a:solidFill>
              </a:rPr>
              <a:t>Этапы</a:t>
            </a:r>
            <a:r>
              <a:rPr lang="ru-RU" smtClean="0"/>
              <a:t> </a:t>
            </a:r>
          </a:p>
        </p:txBody>
      </p:sp>
      <p:sp>
        <p:nvSpPr>
          <p:cNvPr id="36866" name="Rectangle 3"/>
          <p:cNvSpPr>
            <a:spLocks noGrp="1"/>
          </p:cNvSpPr>
          <p:nvPr>
            <p:ph type="body" idx="4294967295"/>
          </p:nvPr>
        </p:nvSpPr>
        <p:spPr>
          <a:xfrm>
            <a:off x="871538" y="1844675"/>
            <a:ext cx="7408862" cy="4281488"/>
          </a:xfrm>
        </p:spPr>
        <p:txBody>
          <a:bodyPr/>
          <a:lstStyle/>
          <a:p>
            <a:pPr>
              <a:lnSpc>
                <a:spcPct val="80000"/>
              </a:lnSpc>
              <a:buFont typeface="Symbol" pitchFamily="18" charset="2"/>
              <a:buNone/>
            </a:pPr>
            <a:r>
              <a:rPr lang="ru-RU" sz="1400" smtClean="0">
                <a:latin typeface="Times New Roman" pitchFamily="18" charset="0"/>
              </a:rPr>
              <a:t>     </a:t>
            </a:r>
            <a:r>
              <a:rPr lang="ru-RU" sz="1600" smtClean="0">
                <a:solidFill>
                  <a:schemeClr val="tx1"/>
                </a:solidFill>
                <a:latin typeface="Times New Roman" pitchFamily="18" charset="0"/>
              </a:rPr>
              <a:t>Чтобы работа по обучению детей пересказу прошла успешно, необходимо соблюдать определенную последовательность в работе над художественным текстом:</a:t>
            </a:r>
            <a:br>
              <a:rPr lang="ru-RU" sz="1600" smtClean="0">
                <a:solidFill>
                  <a:schemeClr val="tx1"/>
                </a:solidFill>
                <a:latin typeface="Times New Roman" pitchFamily="18" charset="0"/>
              </a:rPr>
            </a:br>
            <a:r>
              <a:rPr lang="ru-RU" sz="1600" u="sng" smtClean="0">
                <a:solidFill>
                  <a:schemeClr val="tx1"/>
                </a:solidFill>
                <a:latin typeface="Times New Roman" pitchFamily="18" charset="0"/>
              </a:rPr>
              <a:t>Первый этап</a:t>
            </a:r>
            <a:r>
              <a:rPr lang="en-US" sz="1600" u="sng" smtClean="0">
                <a:solidFill>
                  <a:schemeClr val="tx1"/>
                </a:solidFill>
                <a:latin typeface="Times New Roman" pitchFamily="18" charset="0"/>
              </a:rPr>
              <a:t> </a:t>
            </a:r>
            <a:r>
              <a:rPr lang="en-US" sz="1600" smtClean="0">
                <a:solidFill>
                  <a:schemeClr val="tx1"/>
                </a:solidFill>
                <a:latin typeface="Times New Roman" pitchFamily="18" charset="0"/>
              </a:rPr>
              <a:t>– </a:t>
            </a:r>
            <a:r>
              <a:rPr lang="ru-RU" sz="1600" smtClean="0">
                <a:solidFill>
                  <a:schemeClr val="tx1"/>
                </a:solidFill>
                <a:latin typeface="Times New Roman" pitchFamily="18" charset="0"/>
              </a:rPr>
              <a:t>это рассказывание текста детям. Важно не чтение, а именно рассказывание педагогом художественного произведения, что требует хорошего знания текста. То есть ребенок должен видеть умение педагога пересказывать текст, знакомиться с </a:t>
            </a:r>
            <a:r>
              <a:rPr lang="en-US" sz="1600" smtClean="0">
                <a:solidFill>
                  <a:schemeClr val="tx1"/>
                </a:solidFill>
                <a:latin typeface="Times New Roman" pitchFamily="18" charset="0"/>
              </a:rPr>
              <a:t>«</a:t>
            </a:r>
            <a:r>
              <a:rPr lang="ru-RU" sz="1600" smtClean="0">
                <a:solidFill>
                  <a:schemeClr val="tx1"/>
                </a:solidFill>
                <a:latin typeface="Times New Roman" pitchFamily="18" charset="0"/>
              </a:rPr>
              <a:t>образцом</a:t>
            </a:r>
            <a:r>
              <a:rPr lang="en-US" sz="1600" smtClean="0">
                <a:solidFill>
                  <a:schemeClr val="tx1"/>
                </a:solidFill>
                <a:latin typeface="Times New Roman" pitchFamily="18" charset="0"/>
              </a:rPr>
              <a:t>» </a:t>
            </a:r>
            <a:r>
              <a:rPr lang="ru-RU" sz="1600" smtClean="0">
                <a:solidFill>
                  <a:schemeClr val="tx1"/>
                </a:solidFill>
                <a:latin typeface="Times New Roman" pitchFamily="18" charset="0"/>
              </a:rPr>
              <a:t>пересказа. Услышать красоту литературного языка ребенок может прежде всего в детских литературных произведениях. Важно, чтобы произведения подходили по возрасту, были динамичны и с понятным сюжетом. Также наличие диалогов в произведении помогает ребенку в пересказывании текста.</a:t>
            </a:r>
            <a:br>
              <a:rPr lang="ru-RU" sz="1600" smtClean="0">
                <a:solidFill>
                  <a:schemeClr val="tx1"/>
                </a:solidFill>
                <a:latin typeface="Times New Roman" pitchFamily="18" charset="0"/>
              </a:rPr>
            </a:br>
            <a:r>
              <a:rPr lang="ru-RU" sz="1600" u="sng" smtClean="0">
                <a:solidFill>
                  <a:schemeClr val="tx1"/>
                </a:solidFill>
                <a:latin typeface="Times New Roman" pitchFamily="18" charset="0"/>
              </a:rPr>
              <a:t>Второй этап</a:t>
            </a:r>
            <a:r>
              <a:rPr lang="en-US" sz="1600" smtClean="0">
                <a:solidFill>
                  <a:schemeClr val="tx1"/>
                </a:solidFill>
                <a:latin typeface="Times New Roman" pitchFamily="18" charset="0"/>
              </a:rPr>
              <a:t> – </a:t>
            </a:r>
            <a:r>
              <a:rPr lang="ru-RU" sz="1600" smtClean="0">
                <a:solidFill>
                  <a:schemeClr val="tx1"/>
                </a:solidFill>
                <a:latin typeface="Times New Roman" pitchFamily="18" charset="0"/>
              </a:rPr>
              <a:t>обыгрывание прочитанного текста с использование различных видов театра (настольного, пальчикового, кукольного и др.).</a:t>
            </a:r>
            <a:br>
              <a:rPr lang="ru-RU" sz="1600" smtClean="0">
                <a:solidFill>
                  <a:schemeClr val="tx1"/>
                </a:solidFill>
                <a:latin typeface="Times New Roman" pitchFamily="18" charset="0"/>
              </a:rPr>
            </a:br>
            <a:r>
              <a:rPr lang="ru-RU" sz="1600" smtClean="0">
                <a:solidFill>
                  <a:schemeClr val="tx1"/>
                </a:solidFill>
                <a:latin typeface="Times New Roman" pitchFamily="18" charset="0"/>
              </a:rPr>
              <a:t>При проведении коррекционной работы по обучению рассказыванию чаще всего используется словесный прием речевого образца, беседа, речевые упражнения подражательного характера.</a:t>
            </a:r>
            <a:br>
              <a:rPr lang="ru-RU" sz="1600" smtClean="0">
                <a:solidFill>
                  <a:schemeClr val="tx1"/>
                </a:solidFill>
                <a:latin typeface="Times New Roman" pitchFamily="18" charset="0"/>
              </a:rPr>
            </a:br>
            <a:r>
              <a:rPr lang="ru-RU" sz="1600" smtClean="0">
                <a:solidFill>
                  <a:schemeClr val="tx1"/>
                </a:solidFill>
                <a:latin typeface="Times New Roman" pitchFamily="18" charset="0"/>
              </a:rPr>
              <a:t>Чтобы помочь ребенку с проблемами в речевом развитии понять сюжет художественного произведения, предлагается моделирование предметной ситуации.</a:t>
            </a:r>
            <a:br>
              <a:rPr lang="ru-RU" sz="1600" smtClean="0">
                <a:solidFill>
                  <a:schemeClr val="tx1"/>
                </a:solidFill>
                <a:latin typeface="Times New Roman" pitchFamily="18" charset="0"/>
              </a:rPr>
            </a:br>
            <a:r>
              <a:rPr lang="ru-RU" sz="1600" smtClean="0">
                <a:solidFill>
                  <a:schemeClr val="tx1"/>
                </a:solidFill>
                <a:latin typeface="Times New Roman" pitchFamily="18" charset="0"/>
              </a:rPr>
              <a:t>Игра-драматизация оказывает особое влияние на запоминание, осмысление прочитанного текста. Важно, чтобы дети принимали активное участие в таких играх.</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2" name="Object 4"/>
          <p:cNvGraphicFramePr>
            <a:graphicFrameLocks noChangeAspect="1"/>
          </p:cNvGraphicFramePr>
          <p:nvPr/>
        </p:nvGraphicFramePr>
        <p:xfrm>
          <a:off x="1187450" y="836613"/>
          <a:ext cx="7272338" cy="4392612"/>
        </p:xfrm>
        <a:graphic>
          <a:graphicData uri="http://schemas.openxmlformats.org/presentationml/2006/ole">
            <p:oleObj spid="_x0000_s37892" name="Документ Wordpad" r:id="rId3" imgW="5486400" imgH="3376440" progId="WordPad.Document.1">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Лента лицом вверх 2"/>
          <p:cNvSpPr/>
          <p:nvPr/>
        </p:nvSpPr>
        <p:spPr>
          <a:xfrm>
            <a:off x="900113" y="260350"/>
            <a:ext cx="7416800" cy="992188"/>
          </a:xfrm>
          <a:prstGeom prst="ribbon2">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800">
                <a:solidFill>
                  <a:schemeClr val="tx1"/>
                </a:solidFill>
                <a:latin typeface="Times New Roman" pitchFamily="18" charset="0"/>
                <a:cs typeface="Arial" charset="0"/>
              </a:rPr>
              <a:t>Задачи по обучению детей пересказу</a:t>
            </a:r>
          </a:p>
        </p:txBody>
      </p:sp>
      <p:sp>
        <p:nvSpPr>
          <p:cNvPr id="4" name="Скругленный прямоугольник 3"/>
          <p:cNvSpPr/>
          <p:nvPr/>
        </p:nvSpPr>
        <p:spPr>
          <a:xfrm>
            <a:off x="5318125" y="1412875"/>
            <a:ext cx="3533775" cy="91916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Целенаправленное воздействие на активизацию и развитие ВПФ</a:t>
            </a:r>
          </a:p>
        </p:txBody>
      </p:sp>
      <p:sp>
        <p:nvSpPr>
          <p:cNvPr id="5" name="Скругленный прямоугольник 4"/>
          <p:cNvSpPr/>
          <p:nvPr/>
        </p:nvSpPr>
        <p:spPr>
          <a:xfrm>
            <a:off x="366713" y="1412875"/>
            <a:ext cx="3095625" cy="9144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600">
                <a:solidFill>
                  <a:schemeClr val="tx1"/>
                </a:solidFill>
                <a:latin typeface="Times New Roman" pitchFamily="18" charset="0"/>
                <a:cs typeface="Arial" charset="0"/>
              </a:rPr>
              <a:t>Закрепление и развитие у детей навыков речевой коммуникации</a:t>
            </a:r>
          </a:p>
        </p:txBody>
      </p:sp>
      <p:sp>
        <p:nvSpPr>
          <p:cNvPr id="6" name="Скругленный прямоугольник 5"/>
          <p:cNvSpPr/>
          <p:nvPr/>
        </p:nvSpPr>
        <p:spPr>
          <a:xfrm>
            <a:off x="2268538" y="2492375"/>
            <a:ext cx="4606925" cy="122396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Развитие умения воспринимать литературное произведение, осознавая наряду с содержанием и элементы художественной выразительности</a:t>
            </a:r>
          </a:p>
        </p:txBody>
      </p:sp>
      <p:sp>
        <p:nvSpPr>
          <p:cNvPr id="7" name="Скругленный прямоугольник 6"/>
          <p:cNvSpPr/>
          <p:nvPr/>
        </p:nvSpPr>
        <p:spPr>
          <a:xfrm>
            <a:off x="468313" y="4005263"/>
            <a:ext cx="3095625" cy="9144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Формирование умения планирования развернутых высказываний</a:t>
            </a:r>
          </a:p>
        </p:txBody>
      </p:sp>
      <p:sp>
        <p:nvSpPr>
          <p:cNvPr id="8" name="Скругленный прямоугольник 7"/>
          <p:cNvSpPr/>
          <p:nvPr/>
        </p:nvSpPr>
        <p:spPr>
          <a:xfrm>
            <a:off x="4859338" y="4005263"/>
            <a:ext cx="3854450" cy="9144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Развитие навыков контроля и самоконтроля за построением связных высказываний</a:t>
            </a:r>
          </a:p>
        </p:txBody>
      </p:sp>
      <p:sp>
        <p:nvSpPr>
          <p:cNvPr id="9" name="Скругленный прямоугольник 8"/>
          <p:cNvSpPr/>
          <p:nvPr/>
        </p:nvSpPr>
        <p:spPr>
          <a:xfrm>
            <a:off x="344488" y="5229225"/>
            <a:ext cx="3846512" cy="12192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Формирование у детей навыков использования в связных высказываниях средств художественной выразительности </a:t>
            </a:r>
          </a:p>
        </p:txBody>
      </p:sp>
      <p:sp>
        <p:nvSpPr>
          <p:cNvPr id="10" name="Скругленный прямоугольник 9"/>
          <p:cNvSpPr/>
          <p:nvPr/>
        </p:nvSpPr>
        <p:spPr>
          <a:xfrm>
            <a:off x="4870450" y="5254625"/>
            <a:ext cx="3989388" cy="116998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chemeClr val="tx1"/>
                </a:solidFill>
                <a:latin typeface="Times New Roman" pitchFamily="18" charset="0"/>
                <a:cs typeface="Arial" charset="0"/>
              </a:rPr>
              <a:t>Обучение оформлению высказываний с соблюдением лексико-грамматических и фонетико-фонематических норм</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
          <p:cNvSpPr>
            <a:spLocks noGrp="1"/>
          </p:cNvSpPr>
          <p:nvPr>
            <p:ph type="title" idx="4294967295"/>
          </p:nvPr>
        </p:nvSpPr>
        <p:spPr/>
        <p:txBody>
          <a:bodyPr/>
          <a:lstStyle/>
          <a:p>
            <a:r>
              <a:rPr lang="ru-RU" smtClean="0">
                <a:solidFill>
                  <a:schemeClr val="tx1"/>
                </a:solidFill>
                <a:latin typeface="Times New Roman" pitchFamily="18" charset="0"/>
              </a:rPr>
              <a:t>Театрализация.</a:t>
            </a:r>
          </a:p>
        </p:txBody>
      </p:sp>
      <p:sp>
        <p:nvSpPr>
          <p:cNvPr id="39938" name="Rectangle 5"/>
          <p:cNvSpPr>
            <a:spLocks noGrp="1"/>
          </p:cNvSpPr>
          <p:nvPr>
            <p:ph type="body" sz="half" idx="4294967295"/>
          </p:nvPr>
        </p:nvSpPr>
        <p:spPr>
          <a:xfrm>
            <a:off x="871538" y="2674938"/>
            <a:ext cx="3627437" cy="3451225"/>
          </a:xfrm>
        </p:spPr>
        <p:txBody>
          <a:bodyPr/>
          <a:lstStyle/>
          <a:p>
            <a:endParaRPr lang="ru-RU" sz="2000" smtClean="0"/>
          </a:p>
        </p:txBody>
      </p:sp>
      <p:sp>
        <p:nvSpPr>
          <p:cNvPr id="39939" name="Rectangle 6"/>
          <p:cNvSpPr>
            <a:spLocks noGrp="1"/>
          </p:cNvSpPr>
          <p:nvPr>
            <p:ph type="body" sz="half" idx="4294967295"/>
          </p:nvPr>
        </p:nvSpPr>
        <p:spPr>
          <a:xfrm>
            <a:off x="4651375" y="2674938"/>
            <a:ext cx="3629025" cy="3451225"/>
          </a:xfrm>
        </p:spPr>
        <p:txBody>
          <a:bodyPr/>
          <a:lstStyle/>
          <a:p>
            <a:endParaRPr lang="ru-RU" sz="2000" smtClean="0"/>
          </a:p>
        </p:txBody>
      </p:sp>
      <p:pic>
        <p:nvPicPr>
          <p:cNvPr id="39940" name="Picture 7" descr="DSCN0682"/>
          <p:cNvPicPr>
            <a:picLocks noChangeAspect="1" noChangeArrowheads="1"/>
          </p:cNvPicPr>
          <p:nvPr>
            <p:ph sz="half" idx="4294967295"/>
          </p:nvPr>
        </p:nvPicPr>
        <p:blipFill>
          <a:blip r:embed="rId2"/>
          <a:srcRect/>
          <a:stretch>
            <a:fillRect/>
          </a:stretch>
        </p:blipFill>
        <p:spPr>
          <a:xfrm>
            <a:off x="250825" y="1844675"/>
            <a:ext cx="4356100" cy="4233863"/>
          </a:xfrm>
        </p:spPr>
      </p:pic>
      <p:pic>
        <p:nvPicPr>
          <p:cNvPr id="39941" name="Рисунок 1"/>
          <p:cNvPicPr>
            <a:picLocks noChangeAspect="1"/>
          </p:cNvPicPr>
          <p:nvPr>
            <p:ph sz="half" idx="4294967295"/>
          </p:nvPr>
        </p:nvPicPr>
        <p:blipFill>
          <a:blip r:embed="rId3"/>
          <a:srcRect/>
          <a:stretch>
            <a:fillRect/>
          </a:stretch>
        </p:blipFill>
        <p:spPr>
          <a:xfrm>
            <a:off x="4716463" y="1844675"/>
            <a:ext cx="3629025" cy="4230688"/>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Rectangle 7"/>
          <p:cNvSpPr>
            <a:spLocks noGrp="1"/>
          </p:cNvSpPr>
          <p:nvPr>
            <p:ph type="title" idx="4294967295"/>
          </p:nvPr>
        </p:nvSpPr>
        <p:spPr/>
        <p:txBody>
          <a:bodyPr/>
          <a:lstStyle/>
          <a:p>
            <a:r>
              <a:rPr lang="ru-RU" smtClean="0">
                <a:solidFill>
                  <a:schemeClr val="tx1"/>
                </a:solidFill>
              </a:rPr>
              <a:t>Сказка « Колосок»</a:t>
            </a:r>
          </a:p>
        </p:txBody>
      </p:sp>
      <p:sp>
        <p:nvSpPr>
          <p:cNvPr id="40967" name="Rectangle 8"/>
          <p:cNvSpPr>
            <a:spLocks noGrp="1"/>
          </p:cNvSpPr>
          <p:nvPr>
            <p:ph type="body" idx="4294967295"/>
          </p:nvPr>
        </p:nvSpPr>
        <p:spPr/>
        <p:txBody>
          <a:bodyPr/>
          <a:lstStyle/>
          <a:p>
            <a:endParaRPr lang="ru-RU" smtClean="0"/>
          </a:p>
        </p:txBody>
      </p:sp>
      <p:graphicFrame>
        <p:nvGraphicFramePr>
          <p:cNvPr id="40965" name="Object 5"/>
          <p:cNvGraphicFramePr>
            <a:graphicFrameLocks noChangeAspect="1"/>
          </p:cNvGraphicFramePr>
          <p:nvPr>
            <p:ph sz="half" idx="4294967295"/>
          </p:nvPr>
        </p:nvGraphicFramePr>
        <p:xfrm>
          <a:off x="611188" y="1514475"/>
          <a:ext cx="8064500" cy="4986338"/>
        </p:xfrm>
        <a:graphic>
          <a:graphicData uri="http://schemas.openxmlformats.org/presentationml/2006/ole">
            <p:oleObj spid="_x0000_s40965" name="Изображение" r:id="rId3" imgW="11476190" imgH="8228571" progId="StaticMetafile">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745</TotalTime>
  <Words>940</Words>
  <Application>Microsoft Office PowerPoint</Application>
  <PresentationFormat>Экран (4:3)</PresentationFormat>
  <Paragraphs>76</Paragraphs>
  <Slides>20</Slides>
  <Notes>0</Notes>
  <HiddenSlides>0</HiddenSlides>
  <MMClips>0</MMClips>
  <ScaleCrop>false</ScaleCrop>
  <HeadingPairs>
    <vt:vector size="8" baseType="variant">
      <vt:variant>
        <vt:lpstr>Использованные шрифты</vt:lpstr>
      </vt:variant>
      <vt:variant>
        <vt:i4>5</vt:i4>
      </vt:variant>
      <vt:variant>
        <vt:lpstr>Шаблон оформления</vt:lpstr>
      </vt:variant>
      <vt:variant>
        <vt:i4>7</vt:i4>
      </vt:variant>
      <vt:variant>
        <vt:lpstr>Внедренные серверы OLE</vt:lpstr>
      </vt:variant>
      <vt:variant>
        <vt:i4>2</vt:i4>
      </vt:variant>
      <vt:variant>
        <vt:lpstr>Заголовки слайдов</vt:lpstr>
      </vt:variant>
      <vt:variant>
        <vt:i4>20</vt:i4>
      </vt:variant>
    </vt:vector>
  </HeadingPairs>
  <TitlesOfParts>
    <vt:vector size="34" baseType="lpstr">
      <vt:lpstr>Arial</vt:lpstr>
      <vt:lpstr>Candara</vt:lpstr>
      <vt:lpstr>Symbol</vt:lpstr>
      <vt:lpstr>Calibri</vt:lpstr>
      <vt:lpstr>Times New Roman</vt:lpstr>
      <vt:lpstr>Волна</vt:lpstr>
      <vt:lpstr>Волна</vt:lpstr>
      <vt:lpstr>Волна</vt:lpstr>
      <vt:lpstr>Волна</vt:lpstr>
      <vt:lpstr>Волна</vt:lpstr>
      <vt:lpstr>Волна</vt:lpstr>
      <vt:lpstr>Волна</vt:lpstr>
      <vt:lpstr>Документ Wordpad</vt:lpstr>
      <vt:lpstr>Изображение</vt:lpstr>
      <vt:lpstr>Муниципальное автономное дошкольное образовательное учреждение детский сад №1 ст.Павловской</vt:lpstr>
      <vt:lpstr>Цель</vt:lpstr>
      <vt:lpstr>Слайд 3</vt:lpstr>
      <vt:lpstr>Слайд 4</vt:lpstr>
      <vt:lpstr>Этапы </vt:lpstr>
      <vt:lpstr>Слайд 6</vt:lpstr>
      <vt:lpstr>Слайд 7</vt:lpstr>
      <vt:lpstr>Театрализация.</vt:lpstr>
      <vt:lpstr>Сказка « Колосок»</vt:lpstr>
      <vt:lpstr>Слайд 10</vt:lpstr>
      <vt:lpstr>Слайд 11</vt:lpstr>
      <vt:lpstr>Тексты:</vt:lpstr>
      <vt:lpstr>Пересказ текста (знакомой сказки или короткого текста)</vt:lpstr>
      <vt:lpstr>Слайд 14</vt:lpstr>
      <vt:lpstr>Примерная схема оценки уровней выполнения заданий на составление пересказа</vt:lpstr>
      <vt:lpstr>Тип логопедического занятия по формированию навыков связной повествовательной речи </vt:lpstr>
      <vt:lpstr>Слайд 17</vt:lpstr>
      <vt:lpstr>Слайд 18</vt:lpstr>
      <vt:lpstr>Вывод</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User</cp:lastModifiedBy>
  <cp:revision>66</cp:revision>
  <dcterms:created xsi:type="dcterms:W3CDTF">2015-05-22T11:49:08Z</dcterms:created>
  <dcterms:modified xsi:type="dcterms:W3CDTF">2018-03-25T16:11:33Z</dcterms:modified>
</cp:coreProperties>
</file>